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4" r:id="rId3"/>
    <p:sldId id="266" r:id="rId4"/>
    <p:sldId id="267" r:id="rId5"/>
    <p:sldId id="268" r:id="rId6"/>
    <p:sldId id="273" r:id="rId7"/>
    <p:sldId id="269" r:id="rId8"/>
    <p:sldId id="270" r:id="rId9"/>
    <p:sldId id="275" r:id="rId10"/>
    <p:sldId id="274" r:id="rId11"/>
    <p:sldId id="276" r:id="rId12"/>
    <p:sldId id="271" r:id="rId13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FF05F-E51A-4E80-8DED-0F23DA79EDC2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A5F893F0-EA44-4CED-B8C4-0539ECE884A9}">
      <dgm:prSet phldrT="[Text]"/>
      <dgm:spPr/>
      <dgm:t>
        <a:bodyPr/>
        <a:lstStyle/>
        <a:p>
          <a:r>
            <a:rPr lang="en-US" dirty="0" smtClean="0">
              <a:ln>
                <a:noFill/>
              </a:ln>
            </a:rPr>
            <a:t>Circular economy</a:t>
          </a:r>
          <a:endParaRPr lang="bg-BG" dirty="0">
            <a:ln>
              <a:noFill/>
            </a:ln>
          </a:endParaRPr>
        </a:p>
      </dgm:t>
    </dgm:pt>
    <dgm:pt modelId="{1FCA331A-9508-4DE5-A77A-D61379AE0551}" type="parTrans" cxnId="{276AFF87-E1AA-4BE2-B35A-EAF2E93B00E9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847ACACA-0F18-4818-AFF8-E21B3C6CB68A}" type="sibTrans" cxnId="{276AFF87-E1AA-4BE2-B35A-EAF2E93B00E9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5DAAC9D7-7F92-4C60-8412-3525BFE1FDDA}">
      <dgm:prSet phldrT="[Text]" custT="1"/>
      <dgm:spPr/>
      <dgm:t>
        <a:bodyPr/>
        <a:lstStyle/>
        <a:p>
          <a:r>
            <a:rPr lang="en-US" sz="1400" dirty="0" smtClean="0">
              <a:ln>
                <a:noFill/>
              </a:ln>
            </a:rPr>
            <a:t>EU Strategy for Plastics in the Circular Economy</a:t>
          </a:r>
          <a:endParaRPr lang="bg-BG" sz="1400" dirty="0">
            <a:ln>
              <a:noFill/>
            </a:ln>
          </a:endParaRPr>
        </a:p>
      </dgm:t>
    </dgm:pt>
    <dgm:pt modelId="{0FCDFEF0-7502-4A94-8565-BEBC8FA049D0}" type="parTrans" cxnId="{ED4F6392-32C1-4189-B58E-B2A985CF07B7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7283D52C-DB1B-443D-949F-E66B8849B9ED}" type="sibTrans" cxnId="{ED4F6392-32C1-4189-B58E-B2A985CF07B7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DD5A2ED3-2ACE-414B-8630-65313356BE61}">
      <dgm:prSet phldrT="[Text]" custT="1"/>
      <dgm:spPr/>
      <dgm:t>
        <a:bodyPr/>
        <a:lstStyle/>
        <a:p>
          <a:r>
            <a:rPr lang="en-US" sz="1200" dirty="0" smtClean="0">
              <a:ln>
                <a:noFill/>
              </a:ln>
            </a:rPr>
            <a:t>Interface between chemicals, products and waste Legislation</a:t>
          </a:r>
          <a:endParaRPr lang="bg-BG" sz="1200" dirty="0">
            <a:ln>
              <a:noFill/>
            </a:ln>
          </a:endParaRPr>
        </a:p>
      </dgm:t>
    </dgm:pt>
    <dgm:pt modelId="{FF282CC3-E601-4F54-A223-9198065C1AA0}" type="parTrans" cxnId="{AFE98E9D-E47A-455A-8987-26F02D4045B3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EA835B76-F60E-46E4-897C-E09321721F61}" type="sibTrans" cxnId="{AFE98E9D-E47A-455A-8987-26F02D4045B3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36493633-A60A-4B6E-93F8-3BC886DF39B5}">
      <dgm:prSet phldrT="[Text]" custT="1"/>
      <dgm:spPr/>
      <dgm:t>
        <a:bodyPr/>
        <a:lstStyle/>
        <a:p>
          <a:r>
            <a:rPr lang="en-US" sz="1200" dirty="0" smtClean="0">
              <a:ln>
                <a:noFill/>
              </a:ln>
            </a:rPr>
            <a:t>Monitoring Framework on progress towards a circular economy</a:t>
          </a:r>
          <a:endParaRPr lang="bg-BG" sz="1200" dirty="0">
            <a:ln>
              <a:noFill/>
            </a:ln>
          </a:endParaRPr>
        </a:p>
      </dgm:t>
    </dgm:pt>
    <dgm:pt modelId="{5DBCAB9B-D810-42D6-B807-6E9DCE13B804}" type="parTrans" cxnId="{7B1C11C8-8E5A-49DD-92C6-176C9F6414EE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E0E38117-66C3-4D50-B3E3-F2F01152D064}" type="sibTrans" cxnId="{7B1C11C8-8E5A-49DD-92C6-176C9F6414EE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45E89475-6A19-4A07-B400-CC117E88CE9A}">
      <dgm:prSet phldrT="[Text]" custT="1"/>
      <dgm:spPr/>
      <dgm:t>
        <a:bodyPr/>
        <a:lstStyle/>
        <a:p>
          <a:r>
            <a:rPr lang="en-US" sz="1200" dirty="0" smtClean="0">
              <a:ln>
                <a:noFill/>
              </a:ln>
            </a:rPr>
            <a:t>Report on Critical Raw Materials and the circular economy</a:t>
          </a:r>
          <a:r>
            <a:rPr lang="en-US" sz="1400" dirty="0" smtClean="0">
              <a:ln>
                <a:noFill/>
              </a:ln>
            </a:rPr>
            <a:t>.</a:t>
          </a:r>
          <a:endParaRPr lang="bg-BG" sz="1400" dirty="0">
            <a:ln>
              <a:noFill/>
            </a:ln>
          </a:endParaRPr>
        </a:p>
      </dgm:t>
    </dgm:pt>
    <dgm:pt modelId="{C53A25F1-62E3-4303-85C0-ACFB52FA2F65}" type="parTrans" cxnId="{4C5CE942-B4E4-471D-BCD7-0D307150F3C1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D8CBD379-6E69-4F58-86C8-1E089AFC9E0B}" type="sibTrans" cxnId="{4C5CE942-B4E4-471D-BCD7-0D307150F3C1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58C57164-95C0-4F04-AF69-B20F23893C51}">
      <dgm:prSet phldrT="[Text]" custT="1"/>
      <dgm:spPr/>
      <dgm:t>
        <a:bodyPr/>
        <a:lstStyle/>
        <a:p>
          <a:r>
            <a:rPr lang="en-US" sz="1200" dirty="0" smtClean="0">
              <a:ln>
                <a:noFill/>
              </a:ln>
            </a:rPr>
            <a:t>Port Reception Facilities including the impact of the use of </a:t>
          </a:r>
          <a:r>
            <a:rPr lang="en-US" sz="1200" dirty="0" err="1" smtClean="0">
              <a:ln>
                <a:noFill/>
              </a:ln>
            </a:rPr>
            <a:t>oxo</a:t>
          </a:r>
          <a:r>
            <a:rPr lang="en-US" sz="1200" dirty="0" smtClean="0">
              <a:ln>
                <a:noFill/>
              </a:ln>
            </a:rPr>
            <a:t>-degradable plastic.</a:t>
          </a:r>
          <a:endParaRPr lang="bg-BG" sz="1200" dirty="0">
            <a:ln>
              <a:noFill/>
            </a:ln>
          </a:endParaRPr>
        </a:p>
      </dgm:t>
    </dgm:pt>
    <dgm:pt modelId="{A850CB5B-328A-46E7-A8F9-D0A275983AE3}" type="parTrans" cxnId="{EEDC9518-FE5F-4F70-A391-F1F7E16C45CD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B402F3B8-3725-41E4-97FA-ECFE5453D5DB}" type="sibTrans" cxnId="{EEDC9518-FE5F-4F70-A391-F1F7E16C45CD}">
      <dgm:prSet/>
      <dgm:spPr/>
      <dgm:t>
        <a:bodyPr/>
        <a:lstStyle/>
        <a:p>
          <a:endParaRPr lang="bg-BG">
            <a:ln>
              <a:noFill/>
            </a:ln>
          </a:endParaRPr>
        </a:p>
      </dgm:t>
    </dgm:pt>
    <dgm:pt modelId="{04BB2696-6F00-4AC3-968F-9CCB3D61DBC4}" type="pres">
      <dgm:prSet presAssocID="{553FF05F-E51A-4E80-8DED-0F23DA79ED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52C00CE-EC7F-4EAB-B29D-A27CF8CE8496}" type="pres">
      <dgm:prSet presAssocID="{A5F893F0-EA44-4CED-B8C4-0539ECE884A9}" presName="centerShape" presStyleLbl="node0" presStyleIdx="0" presStyleCnt="1"/>
      <dgm:spPr/>
      <dgm:t>
        <a:bodyPr/>
        <a:lstStyle/>
        <a:p>
          <a:endParaRPr lang="bg-BG"/>
        </a:p>
      </dgm:t>
    </dgm:pt>
    <dgm:pt modelId="{C7D868D6-DC5E-41A2-B003-C4FD2957E509}" type="pres">
      <dgm:prSet presAssocID="{5DAAC9D7-7F92-4C60-8412-3525BFE1FD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331AD02-08BB-41B6-9557-34A1588F2015}" type="pres">
      <dgm:prSet presAssocID="{5DAAC9D7-7F92-4C60-8412-3525BFE1FDDA}" presName="dummy" presStyleCnt="0"/>
      <dgm:spPr/>
    </dgm:pt>
    <dgm:pt modelId="{602F19C0-D79B-4C5F-809B-2D57DB467337}" type="pres">
      <dgm:prSet presAssocID="{7283D52C-DB1B-443D-949F-E66B8849B9ED}" presName="sibTrans" presStyleLbl="sibTrans2D1" presStyleIdx="0" presStyleCnt="5"/>
      <dgm:spPr/>
      <dgm:t>
        <a:bodyPr/>
        <a:lstStyle/>
        <a:p>
          <a:endParaRPr lang="bg-BG"/>
        </a:p>
      </dgm:t>
    </dgm:pt>
    <dgm:pt modelId="{6E9A602C-6C20-4CB1-AB04-7A9411FF1091}" type="pres">
      <dgm:prSet presAssocID="{DD5A2ED3-2ACE-414B-8630-65313356BE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6031B8-D125-4A07-907A-05771645A00E}" type="pres">
      <dgm:prSet presAssocID="{DD5A2ED3-2ACE-414B-8630-65313356BE61}" presName="dummy" presStyleCnt="0"/>
      <dgm:spPr/>
    </dgm:pt>
    <dgm:pt modelId="{723B4EEE-1616-4BA0-B2D0-9E2256AF75C6}" type="pres">
      <dgm:prSet presAssocID="{EA835B76-F60E-46E4-897C-E09321721F61}" presName="sibTrans" presStyleLbl="sibTrans2D1" presStyleIdx="1" presStyleCnt="5"/>
      <dgm:spPr/>
      <dgm:t>
        <a:bodyPr/>
        <a:lstStyle/>
        <a:p>
          <a:endParaRPr lang="bg-BG"/>
        </a:p>
      </dgm:t>
    </dgm:pt>
    <dgm:pt modelId="{2C5A7579-35B5-4D52-9973-38698113CBC7}" type="pres">
      <dgm:prSet presAssocID="{36493633-A60A-4B6E-93F8-3BC886DF39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782489-DD5F-48D1-A914-3D80F9EF38F5}" type="pres">
      <dgm:prSet presAssocID="{36493633-A60A-4B6E-93F8-3BC886DF39B5}" presName="dummy" presStyleCnt="0"/>
      <dgm:spPr/>
    </dgm:pt>
    <dgm:pt modelId="{29A62462-F354-4458-8C8F-033794898078}" type="pres">
      <dgm:prSet presAssocID="{E0E38117-66C3-4D50-B3E3-F2F01152D064}" presName="sibTrans" presStyleLbl="sibTrans2D1" presStyleIdx="2" presStyleCnt="5"/>
      <dgm:spPr/>
      <dgm:t>
        <a:bodyPr/>
        <a:lstStyle/>
        <a:p>
          <a:endParaRPr lang="bg-BG"/>
        </a:p>
      </dgm:t>
    </dgm:pt>
    <dgm:pt modelId="{9A1BE6B9-3D35-4674-9E40-729CC8E93CB0}" type="pres">
      <dgm:prSet presAssocID="{45E89475-6A19-4A07-B400-CC117E88CE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0ECF46-80CF-44AF-BF31-FD921A755509}" type="pres">
      <dgm:prSet presAssocID="{45E89475-6A19-4A07-B400-CC117E88CE9A}" presName="dummy" presStyleCnt="0"/>
      <dgm:spPr/>
    </dgm:pt>
    <dgm:pt modelId="{61A72BB4-0B52-4604-BFE0-BA649C8949F6}" type="pres">
      <dgm:prSet presAssocID="{D8CBD379-6E69-4F58-86C8-1E089AFC9E0B}" presName="sibTrans" presStyleLbl="sibTrans2D1" presStyleIdx="3" presStyleCnt="5"/>
      <dgm:spPr/>
      <dgm:t>
        <a:bodyPr/>
        <a:lstStyle/>
        <a:p>
          <a:endParaRPr lang="bg-BG"/>
        </a:p>
      </dgm:t>
    </dgm:pt>
    <dgm:pt modelId="{47882EEE-3D9B-4BB9-B7D9-448CB7358D2C}" type="pres">
      <dgm:prSet presAssocID="{58C57164-95C0-4F04-AF69-B20F23893C51}" presName="node" presStyleLbl="node1" presStyleIdx="4" presStyleCnt="5" custScaleX="106524" custScaleY="1094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8F9079F-C11E-43F3-914E-327FBE89C2BD}" type="pres">
      <dgm:prSet presAssocID="{58C57164-95C0-4F04-AF69-B20F23893C51}" presName="dummy" presStyleCnt="0"/>
      <dgm:spPr/>
    </dgm:pt>
    <dgm:pt modelId="{ADE21C4A-FD4D-4AE4-A78D-9F39B6E388CE}" type="pres">
      <dgm:prSet presAssocID="{B402F3B8-3725-41E4-97FA-ECFE5453D5DB}" presName="sibTrans" presStyleLbl="sibTrans2D1" presStyleIdx="4" presStyleCnt="5"/>
      <dgm:spPr/>
      <dgm:t>
        <a:bodyPr/>
        <a:lstStyle/>
        <a:p>
          <a:endParaRPr lang="bg-BG"/>
        </a:p>
      </dgm:t>
    </dgm:pt>
  </dgm:ptLst>
  <dgm:cxnLst>
    <dgm:cxn modelId="{ED4F6392-32C1-4189-B58E-B2A985CF07B7}" srcId="{A5F893F0-EA44-4CED-B8C4-0539ECE884A9}" destId="{5DAAC9D7-7F92-4C60-8412-3525BFE1FDDA}" srcOrd="0" destOrd="0" parTransId="{0FCDFEF0-7502-4A94-8565-BEBC8FA049D0}" sibTransId="{7283D52C-DB1B-443D-949F-E66B8849B9ED}"/>
    <dgm:cxn modelId="{07209667-5655-4BFE-804A-80C148366A2C}" type="presOf" srcId="{E0E38117-66C3-4D50-B3E3-F2F01152D064}" destId="{29A62462-F354-4458-8C8F-033794898078}" srcOrd="0" destOrd="0" presId="urn:microsoft.com/office/officeart/2005/8/layout/radial6"/>
    <dgm:cxn modelId="{83D18432-2622-4B99-820A-86AE075DBCC5}" type="presOf" srcId="{A5F893F0-EA44-4CED-B8C4-0539ECE884A9}" destId="{952C00CE-EC7F-4EAB-B29D-A27CF8CE8496}" srcOrd="0" destOrd="0" presId="urn:microsoft.com/office/officeart/2005/8/layout/radial6"/>
    <dgm:cxn modelId="{4C5CE942-B4E4-471D-BCD7-0D307150F3C1}" srcId="{A5F893F0-EA44-4CED-B8C4-0539ECE884A9}" destId="{45E89475-6A19-4A07-B400-CC117E88CE9A}" srcOrd="3" destOrd="0" parTransId="{C53A25F1-62E3-4303-85C0-ACFB52FA2F65}" sibTransId="{D8CBD379-6E69-4F58-86C8-1E089AFC9E0B}"/>
    <dgm:cxn modelId="{12E94BE5-C186-4937-9B6C-EE08630F5106}" type="presOf" srcId="{58C57164-95C0-4F04-AF69-B20F23893C51}" destId="{47882EEE-3D9B-4BB9-B7D9-448CB7358D2C}" srcOrd="0" destOrd="0" presId="urn:microsoft.com/office/officeart/2005/8/layout/radial6"/>
    <dgm:cxn modelId="{AFE98E9D-E47A-455A-8987-26F02D4045B3}" srcId="{A5F893F0-EA44-4CED-B8C4-0539ECE884A9}" destId="{DD5A2ED3-2ACE-414B-8630-65313356BE61}" srcOrd="1" destOrd="0" parTransId="{FF282CC3-E601-4F54-A223-9198065C1AA0}" sibTransId="{EA835B76-F60E-46E4-897C-E09321721F61}"/>
    <dgm:cxn modelId="{A66EF205-53BF-445B-BD75-3933CAFBCFFD}" type="presOf" srcId="{45E89475-6A19-4A07-B400-CC117E88CE9A}" destId="{9A1BE6B9-3D35-4674-9E40-729CC8E93CB0}" srcOrd="0" destOrd="0" presId="urn:microsoft.com/office/officeart/2005/8/layout/radial6"/>
    <dgm:cxn modelId="{9046BE3D-8B77-4AAC-BC6D-CADF4A2557CB}" type="presOf" srcId="{EA835B76-F60E-46E4-897C-E09321721F61}" destId="{723B4EEE-1616-4BA0-B2D0-9E2256AF75C6}" srcOrd="0" destOrd="0" presId="urn:microsoft.com/office/officeart/2005/8/layout/radial6"/>
    <dgm:cxn modelId="{57E1A3B6-01E1-483C-9ECC-FCF54365657A}" type="presOf" srcId="{5DAAC9D7-7F92-4C60-8412-3525BFE1FDDA}" destId="{C7D868D6-DC5E-41A2-B003-C4FD2957E509}" srcOrd="0" destOrd="0" presId="urn:microsoft.com/office/officeart/2005/8/layout/radial6"/>
    <dgm:cxn modelId="{4E18EDCC-2E80-4E8D-9830-79BE4FF5285E}" type="presOf" srcId="{7283D52C-DB1B-443D-949F-E66B8849B9ED}" destId="{602F19C0-D79B-4C5F-809B-2D57DB467337}" srcOrd="0" destOrd="0" presId="urn:microsoft.com/office/officeart/2005/8/layout/radial6"/>
    <dgm:cxn modelId="{3E391852-DECB-448F-A8DE-BF9D3254BCBB}" type="presOf" srcId="{DD5A2ED3-2ACE-414B-8630-65313356BE61}" destId="{6E9A602C-6C20-4CB1-AB04-7A9411FF1091}" srcOrd="0" destOrd="0" presId="urn:microsoft.com/office/officeart/2005/8/layout/radial6"/>
    <dgm:cxn modelId="{7B1C11C8-8E5A-49DD-92C6-176C9F6414EE}" srcId="{A5F893F0-EA44-4CED-B8C4-0539ECE884A9}" destId="{36493633-A60A-4B6E-93F8-3BC886DF39B5}" srcOrd="2" destOrd="0" parTransId="{5DBCAB9B-D810-42D6-B807-6E9DCE13B804}" sibTransId="{E0E38117-66C3-4D50-B3E3-F2F01152D064}"/>
    <dgm:cxn modelId="{0A2F4569-1D48-4F90-BEA3-101BB65A85DA}" type="presOf" srcId="{B402F3B8-3725-41E4-97FA-ECFE5453D5DB}" destId="{ADE21C4A-FD4D-4AE4-A78D-9F39B6E388CE}" srcOrd="0" destOrd="0" presId="urn:microsoft.com/office/officeart/2005/8/layout/radial6"/>
    <dgm:cxn modelId="{9BE834E9-6D13-444D-A193-6FC9A46E32D7}" type="presOf" srcId="{D8CBD379-6E69-4F58-86C8-1E089AFC9E0B}" destId="{61A72BB4-0B52-4604-BFE0-BA649C8949F6}" srcOrd="0" destOrd="0" presId="urn:microsoft.com/office/officeart/2005/8/layout/radial6"/>
    <dgm:cxn modelId="{3AFF81A4-F2C0-4A2B-BDF6-96FDC49A0FDC}" type="presOf" srcId="{36493633-A60A-4B6E-93F8-3BC886DF39B5}" destId="{2C5A7579-35B5-4D52-9973-38698113CBC7}" srcOrd="0" destOrd="0" presId="urn:microsoft.com/office/officeart/2005/8/layout/radial6"/>
    <dgm:cxn modelId="{643D559D-DD21-4C63-9167-94DA8FBF71D4}" type="presOf" srcId="{553FF05F-E51A-4E80-8DED-0F23DA79EDC2}" destId="{04BB2696-6F00-4AC3-968F-9CCB3D61DBC4}" srcOrd="0" destOrd="0" presId="urn:microsoft.com/office/officeart/2005/8/layout/radial6"/>
    <dgm:cxn modelId="{EEDC9518-FE5F-4F70-A391-F1F7E16C45CD}" srcId="{A5F893F0-EA44-4CED-B8C4-0539ECE884A9}" destId="{58C57164-95C0-4F04-AF69-B20F23893C51}" srcOrd="4" destOrd="0" parTransId="{A850CB5B-328A-46E7-A8F9-D0A275983AE3}" sibTransId="{B402F3B8-3725-41E4-97FA-ECFE5453D5DB}"/>
    <dgm:cxn modelId="{276AFF87-E1AA-4BE2-B35A-EAF2E93B00E9}" srcId="{553FF05F-E51A-4E80-8DED-0F23DA79EDC2}" destId="{A5F893F0-EA44-4CED-B8C4-0539ECE884A9}" srcOrd="0" destOrd="0" parTransId="{1FCA331A-9508-4DE5-A77A-D61379AE0551}" sibTransId="{847ACACA-0F18-4818-AFF8-E21B3C6CB68A}"/>
    <dgm:cxn modelId="{795CEBFA-24BA-47E1-B553-A8C1D24BE904}" type="presParOf" srcId="{04BB2696-6F00-4AC3-968F-9CCB3D61DBC4}" destId="{952C00CE-EC7F-4EAB-B29D-A27CF8CE8496}" srcOrd="0" destOrd="0" presId="urn:microsoft.com/office/officeart/2005/8/layout/radial6"/>
    <dgm:cxn modelId="{0E045D97-46D9-486D-AE35-66733980B581}" type="presParOf" srcId="{04BB2696-6F00-4AC3-968F-9CCB3D61DBC4}" destId="{C7D868D6-DC5E-41A2-B003-C4FD2957E509}" srcOrd="1" destOrd="0" presId="urn:microsoft.com/office/officeart/2005/8/layout/radial6"/>
    <dgm:cxn modelId="{5EBE6C82-A526-4BC5-9959-98FBEDB662A1}" type="presParOf" srcId="{04BB2696-6F00-4AC3-968F-9CCB3D61DBC4}" destId="{C331AD02-08BB-41B6-9557-34A1588F2015}" srcOrd="2" destOrd="0" presId="urn:microsoft.com/office/officeart/2005/8/layout/radial6"/>
    <dgm:cxn modelId="{2F8F67C1-60AB-403B-B255-8BAF5DD596AC}" type="presParOf" srcId="{04BB2696-6F00-4AC3-968F-9CCB3D61DBC4}" destId="{602F19C0-D79B-4C5F-809B-2D57DB467337}" srcOrd="3" destOrd="0" presId="urn:microsoft.com/office/officeart/2005/8/layout/radial6"/>
    <dgm:cxn modelId="{44899020-18EB-4196-BD8D-4DAB3E5C2982}" type="presParOf" srcId="{04BB2696-6F00-4AC3-968F-9CCB3D61DBC4}" destId="{6E9A602C-6C20-4CB1-AB04-7A9411FF1091}" srcOrd="4" destOrd="0" presId="urn:microsoft.com/office/officeart/2005/8/layout/radial6"/>
    <dgm:cxn modelId="{3CDCBC77-238C-4B8C-A6AF-6307A536B6D6}" type="presParOf" srcId="{04BB2696-6F00-4AC3-968F-9CCB3D61DBC4}" destId="{1B6031B8-D125-4A07-907A-05771645A00E}" srcOrd="5" destOrd="0" presId="urn:microsoft.com/office/officeart/2005/8/layout/radial6"/>
    <dgm:cxn modelId="{1556DB43-75DF-49D8-87A2-68BAFF79F816}" type="presParOf" srcId="{04BB2696-6F00-4AC3-968F-9CCB3D61DBC4}" destId="{723B4EEE-1616-4BA0-B2D0-9E2256AF75C6}" srcOrd="6" destOrd="0" presId="urn:microsoft.com/office/officeart/2005/8/layout/radial6"/>
    <dgm:cxn modelId="{914DAD3E-EBAA-432A-BB16-D2999C2C21C6}" type="presParOf" srcId="{04BB2696-6F00-4AC3-968F-9CCB3D61DBC4}" destId="{2C5A7579-35B5-4D52-9973-38698113CBC7}" srcOrd="7" destOrd="0" presId="urn:microsoft.com/office/officeart/2005/8/layout/radial6"/>
    <dgm:cxn modelId="{414BB6BF-76E3-4725-A8D6-BFDFA27A5907}" type="presParOf" srcId="{04BB2696-6F00-4AC3-968F-9CCB3D61DBC4}" destId="{3F782489-DD5F-48D1-A914-3D80F9EF38F5}" srcOrd="8" destOrd="0" presId="urn:microsoft.com/office/officeart/2005/8/layout/radial6"/>
    <dgm:cxn modelId="{53EA9F86-52DF-4440-86BB-F5A3E0A188FC}" type="presParOf" srcId="{04BB2696-6F00-4AC3-968F-9CCB3D61DBC4}" destId="{29A62462-F354-4458-8C8F-033794898078}" srcOrd="9" destOrd="0" presId="urn:microsoft.com/office/officeart/2005/8/layout/radial6"/>
    <dgm:cxn modelId="{3B391775-6B12-4F5B-97F7-8A6CDC303A97}" type="presParOf" srcId="{04BB2696-6F00-4AC3-968F-9CCB3D61DBC4}" destId="{9A1BE6B9-3D35-4674-9E40-729CC8E93CB0}" srcOrd="10" destOrd="0" presId="urn:microsoft.com/office/officeart/2005/8/layout/radial6"/>
    <dgm:cxn modelId="{0483AF87-C31B-4DF0-AD45-152FD2C56EBA}" type="presParOf" srcId="{04BB2696-6F00-4AC3-968F-9CCB3D61DBC4}" destId="{890ECF46-80CF-44AF-BF31-FD921A755509}" srcOrd="11" destOrd="0" presId="urn:microsoft.com/office/officeart/2005/8/layout/radial6"/>
    <dgm:cxn modelId="{ABFF8406-A2A4-4100-9A48-A27CD507ABF1}" type="presParOf" srcId="{04BB2696-6F00-4AC3-968F-9CCB3D61DBC4}" destId="{61A72BB4-0B52-4604-BFE0-BA649C8949F6}" srcOrd="12" destOrd="0" presId="urn:microsoft.com/office/officeart/2005/8/layout/radial6"/>
    <dgm:cxn modelId="{03FEC44F-F747-4CB5-AE21-02C1DD035AD9}" type="presParOf" srcId="{04BB2696-6F00-4AC3-968F-9CCB3D61DBC4}" destId="{47882EEE-3D9B-4BB9-B7D9-448CB7358D2C}" srcOrd="13" destOrd="0" presId="urn:microsoft.com/office/officeart/2005/8/layout/radial6"/>
    <dgm:cxn modelId="{3B8C6FC2-834F-4069-A27B-54C1EA0A1EB0}" type="presParOf" srcId="{04BB2696-6F00-4AC3-968F-9CCB3D61DBC4}" destId="{28F9079F-C11E-43F3-914E-327FBE89C2BD}" srcOrd="14" destOrd="0" presId="urn:microsoft.com/office/officeart/2005/8/layout/radial6"/>
    <dgm:cxn modelId="{036EF8E3-6F71-41C7-B4C9-DBB60FEC19CB}" type="presParOf" srcId="{04BB2696-6F00-4AC3-968F-9CCB3D61DBC4}" destId="{ADE21C4A-FD4D-4AE4-A78D-9F39B6E388C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8AC01-559D-483F-A878-6D939D4FD285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4BBDC775-2CD1-4F46-965F-851D03BAABD2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Global and EU problems and policies</a:t>
          </a:r>
          <a:endParaRPr lang="bg-BG" dirty="0">
            <a:solidFill>
              <a:srgbClr val="C00000"/>
            </a:solidFill>
          </a:endParaRPr>
        </a:p>
      </dgm:t>
    </dgm:pt>
    <dgm:pt modelId="{B03A2D7F-2879-4D78-87BC-AECAEA0888D8}" type="parTrans" cxnId="{2E34C979-02AC-4B8E-A9B1-75D7B414BFB3}">
      <dgm:prSet/>
      <dgm:spPr/>
      <dgm:t>
        <a:bodyPr/>
        <a:lstStyle/>
        <a:p>
          <a:endParaRPr lang="bg-BG"/>
        </a:p>
      </dgm:t>
    </dgm:pt>
    <dgm:pt modelId="{F8802573-382F-49A5-B9EC-44CBE2DB046E}" type="sibTrans" cxnId="{2E34C979-02AC-4B8E-A9B1-75D7B414BFB3}">
      <dgm:prSet/>
      <dgm:spPr/>
      <dgm:t>
        <a:bodyPr/>
        <a:lstStyle/>
        <a:p>
          <a:endParaRPr lang="bg-BG"/>
        </a:p>
      </dgm:t>
    </dgm:pt>
    <dgm:pt modelId="{916CFF43-4953-4C7A-9F8E-38935F7551D9}">
      <dgm:prSet phldrT="[Text]"/>
      <dgm:spPr/>
      <dgm:t>
        <a:bodyPr/>
        <a:lstStyle/>
        <a:p>
          <a:r>
            <a:rPr lang="en-US" dirty="0" smtClean="0"/>
            <a:t>Sustainable development</a:t>
          </a:r>
          <a:endParaRPr lang="bg-BG" dirty="0"/>
        </a:p>
      </dgm:t>
    </dgm:pt>
    <dgm:pt modelId="{1512C058-C5BB-4A11-A7C4-8245DCA5489D}" type="parTrans" cxnId="{BB06305F-55BA-46E8-B07B-6D5DC593E7A6}">
      <dgm:prSet/>
      <dgm:spPr/>
      <dgm:t>
        <a:bodyPr/>
        <a:lstStyle/>
        <a:p>
          <a:endParaRPr lang="bg-BG"/>
        </a:p>
      </dgm:t>
    </dgm:pt>
    <dgm:pt modelId="{444FC420-BCD3-4A99-AC6D-CC64EF018167}" type="sibTrans" cxnId="{BB06305F-55BA-46E8-B07B-6D5DC593E7A6}">
      <dgm:prSet/>
      <dgm:spPr/>
      <dgm:t>
        <a:bodyPr/>
        <a:lstStyle/>
        <a:p>
          <a:endParaRPr lang="bg-BG"/>
        </a:p>
      </dgm:t>
    </dgm:pt>
    <dgm:pt modelId="{E9596AC2-F393-4BA9-9198-FD04B8208889}">
      <dgm:prSet phldrT="[Text]"/>
      <dgm:spPr/>
      <dgm:t>
        <a:bodyPr/>
        <a:lstStyle/>
        <a:p>
          <a:r>
            <a:rPr lang="en-US" dirty="0" smtClean="0"/>
            <a:t>Environment policy</a:t>
          </a:r>
          <a:endParaRPr lang="bg-BG" dirty="0"/>
        </a:p>
      </dgm:t>
    </dgm:pt>
    <dgm:pt modelId="{1BEFE11D-9D50-46DF-8D7F-58BB9DEAD549}" type="parTrans" cxnId="{9E46F62F-030F-464F-94D4-1FE4954CD306}">
      <dgm:prSet/>
      <dgm:spPr/>
      <dgm:t>
        <a:bodyPr/>
        <a:lstStyle/>
        <a:p>
          <a:endParaRPr lang="bg-BG"/>
        </a:p>
      </dgm:t>
    </dgm:pt>
    <dgm:pt modelId="{20B8CC7C-AE56-48FD-B872-855FE2EEAD19}" type="sibTrans" cxnId="{9E46F62F-030F-464F-94D4-1FE4954CD306}">
      <dgm:prSet/>
      <dgm:spPr/>
      <dgm:t>
        <a:bodyPr/>
        <a:lstStyle/>
        <a:p>
          <a:endParaRPr lang="bg-BG"/>
        </a:p>
      </dgm:t>
    </dgm:pt>
    <dgm:pt modelId="{05C00C1C-B595-4902-AC98-4A42C39DBEBB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Interface chemical products waste legislation</a:t>
          </a:r>
          <a:endParaRPr lang="bg-BG" dirty="0">
            <a:solidFill>
              <a:srgbClr val="C00000"/>
            </a:solidFill>
          </a:endParaRPr>
        </a:p>
      </dgm:t>
    </dgm:pt>
    <dgm:pt modelId="{1E3DDCB3-CAF3-4B4D-936A-747423E0A23B}" type="parTrans" cxnId="{F540B247-29B1-4635-9361-82AB645F933D}">
      <dgm:prSet/>
      <dgm:spPr/>
      <dgm:t>
        <a:bodyPr/>
        <a:lstStyle/>
        <a:p>
          <a:endParaRPr lang="bg-BG"/>
        </a:p>
      </dgm:t>
    </dgm:pt>
    <dgm:pt modelId="{6B725804-714B-4E88-AAAD-7D7E7A9C859B}" type="sibTrans" cxnId="{F540B247-29B1-4635-9361-82AB645F933D}">
      <dgm:prSet/>
      <dgm:spPr/>
      <dgm:t>
        <a:bodyPr/>
        <a:lstStyle/>
        <a:p>
          <a:endParaRPr lang="bg-BG"/>
        </a:p>
      </dgm:t>
    </dgm:pt>
    <dgm:pt modelId="{19EC492B-1456-45F1-9320-B2C62090E046}">
      <dgm:prSet phldrT="[Text]"/>
      <dgm:spPr/>
      <dgm:t>
        <a:bodyPr/>
        <a:lstStyle/>
        <a:p>
          <a:r>
            <a:rPr lang="en-US" dirty="0" smtClean="0"/>
            <a:t>Life cycle of the products</a:t>
          </a:r>
          <a:endParaRPr lang="bg-BG" dirty="0"/>
        </a:p>
      </dgm:t>
    </dgm:pt>
    <dgm:pt modelId="{09B03679-A1E8-49E2-9CD7-1295E502FF60}" type="parTrans" cxnId="{1454F404-C8D0-4B18-A84C-2A4DA72AA87A}">
      <dgm:prSet/>
      <dgm:spPr/>
      <dgm:t>
        <a:bodyPr/>
        <a:lstStyle/>
        <a:p>
          <a:endParaRPr lang="bg-BG"/>
        </a:p>
      </dgm:t>
    </dgm:pt>
    <dgm:pt modelId="{8370FDE6-EE88-428D-8198-4EEE0D9E5B1B}" type="sibTrans" cxnId="{1454F404-C8D0-4B18-A84C-2A4DA72AA87A}">
      <dgm:prSet/>
      <dgm:spPr/>
      <dgm:t>
        <a:bodyPr/>
        <a:lstStyle/>
        <a:p>
          <a:endParaRPr lang="bg-BG"/>
        </a:p>
      </dgm:t>
    </dgm:pt>
    <dgm:pt modelId="{1D240E75-8E57-4084-9F80-A323760A311B}">
      <dgm:prSet phldrT="[Text]"/>
      <dgm:spPr/>
      <dgm:t>
        <a:bodyPr/>
        <a:lstStyle/>
        <a:p>
          <a:r>
            <a:rPr lang="en-US" dirty="0" smtClean="0"/>
            <a:t>Inter-company cooperation</a:t>
          </a:r>
          <a:endParaRPr lang="bg-BG" dirty="0"/>
        </a:p>
      </dgm:t>
    </dgm:pt>
    <dgm:pt modelId="{C3254701-2457-4CD7-852F-87BD6B601B9E}" type="parTrans" cxnId="{8B83F00B-B46D-4CE4-BC32-220F275C6224}">
      <dgm:prSet/>
      <dgm:spPr/>
      <dgm:t>
        <a:bodyPr/>
        <a:lstStyle/>
        <a:p>
          <a:endParaRPr lang="bg-BG"/>
        </a:p>
      </dgm:t>
    </dgm:pt>
    <dgm:pt modelId="{0F7086C8-15E5-4101-B331-AD2A7792EFAB}" type="sibTrans" cxnId="{8B83F00B-B46D-4CE4-BC32-220F275C6224}">
      <dgm:prSet/>
      <dgm:spPr/>
      <dgm:t>
        <a:bodyPr/>
        <a:lstStyle/>
        <a:p>
          <a:endParaRPr lang="bg-BG"/>
        </a:p>
      </dgm:t>
    </dgm:pt>
    <dgm:pt modelId="{4EE143B0-3E74-4A9A-B6EA-66609B21498C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National and regional regulations</a:t>
          </a:r>
          <a:endParaRPr lang="bg-BG" dirty="0">
            <a:solidFill>
              <a:srgbClr val="C00000"/>
            </a:solidFill>
          </a:endParaRPr>
        </a:p>
      </dgm:t>
    </dgm:pt>
    <dgm:pt modelId="{D94F1AA5-230B-42F6-8C80-9BD4B3E4A442}" type="parTrans" cxnId="{7ADA4AF6-B09F-421C-85CD-465130E70650}">
      <dgm:prSet/>
      <dgm:spPr/>
      <dgm:t>
        <a:bodyPr/>
        <a:lstStyle/>
        <a:p>
          <a:endParaRPr lang="bg-BG"/>
        </a:p>
      </dgm:t>
    </dgm:pt>
    <dgm:pt modelId="{B2F7C5BD-6DB0-421C-8817-0E11D2A0320E}" type="sibTrans" cxnId="{7ADA4AF6-B09F-421C-85CD-465130E70650}">
      <dgm:prSet/>
      <dgm:spPr/>
      <dgm:t>
        <a:bodyPr/>
        <a:lstStyle/>
        <a:p>
          <a:endParaRPr lang="bg-BG"/>
        </a:p>
      </dgm:t>
    </dgm:pt>
    <dgm:pt modelId="{948F2A00-8BE7-463F-BC9C-E1C02B306082}">
      <dgm:prSet phldrT="[Text]"/>
      <dgm:spPr/>
      <dgm:t>
        <a:bodyPr/>
        <a:lstStyle/>
        <a:p>
          <a:r>
            <a:rPr lang="en-US" dirty="0" smtClean="0"/>
            <a:t>Partnership and coordination in the regional projects</a:t>
          </a:r>
          <a:endParaRPr lang="bg-BG" dirty="0"/>
        </a:p>
      </dgm:t>
    </dgm:pt>
    <dgm:pt modelId="{1E174A77-427B-4D8F-9F5E-3691A5A79C94}" type="parTrans" cxnId="{972BCC74-1BFA-4E7D-B77C-41BD61112C77}">
      <dgm:prSet/>
      <dgm:spPr/>
      <dgm:t>
        <a:bodyPr/>
        <a:lstStyle/>
        <a:p>
          <a:endParaRPr lang="bg-BG"/>
        </a:p>
      </dgm:t>
    </dgm:pt>
    <dgm:pt modelId="{826A5DCB-2C89-44FB-B4A2-D21059D8288D}" type="sibTrans" cxnId="{972BCC74-1BFA-4E7D-B77C-41BD61112C77}">
      <dgm:prSet/>
      <dgm:spPr/>
      <dgm:t>
        <a:bodyPr/>
        <a:lstStyle/>
        <a:p>
          <a:endParaRPr lang="bg-BG"/>
        </a:p>
      </dgm:t>
    </dgm:pt>
    <dgm:pt modelId="{1DA1D928-3B67-4E6F-A191-B7D447BD1704}">
      <dgm:prSet phldrT="[Text]"/>
      <dgm:spPr/>
      <dgm:t>
        <a:bodyPr/>
        <a:lstStyle/>
        <a:p>
          <a:r>
            <a:rPr lang="en-US" dirty="0" smtClean="0"/>
            <a:t>Taxation</a:t>
          </a:r>
          <a:endParaRPr lang="bg-BG" dirty="0"/>
        </a:p>
      </dgm:t>
    </dgm:pt>
    <dgm:pt modelId="{6869A88B-95A7-4B89-BC4E-E7075C94B8E2}" type="parTrans" cxnId="{C0662221-CED5-4D86-A87E-B1CDC452E21B}">
      <dgm:prSet/>
      <dgm:spPr/>
      <dgm:t>
        <a:bodyPr/>
        <a:lstStyle/>
        <a:p>
          <a:endParaRPr lang="bg-BG"/>
        </a:p>
      </dgm:t>
    </dgm:pt>
    <dgm:pt modelId="{0BB814F9-156B-4B8B-BC90-728EDB490510}" type="sibTrans" cxnId="{C0662221-CED5-4D86-A87E-B1CDC452E21B}">
      <dgm:prSet/>
      <dgm:spPr/>
      <dgm:t>
        <a:bodyPr/>
        <a:lstStyle/>
        <a:p>
          <a:endParaRPr lang="bg-BG"/>
        </a:p>
      </dgm:t>
    </dgm:pt>
    <dgm:pt modelId="{38140BC3-BBC1-426C-9A88-17A678DE0713}">
      <dgm:prSet phldrT="[Text]"/>
      <dgm:spPr/>
      <dgm:t>
        <a:bodyPr/>
        <a:lstStyle/>
        <a:p>
          <a:r>
            <a:rPr lang="en-US" dirty="0" smtClean="0"/>
            <a:t>Circular economy</a:t>
          </a:r>
          <a:endParaRPr lang="bg-BG" dirty="0"/>
        </a:p>
      </dgm:t>
    </dgm:pt>
    <dgm:pt modelId="{3DD9117D-E618-4B5D-86D8-041417654F30}" type="parTrans" cxnId="{3578D189-605E-49A5-8B67-0922C7742B52}">
      <dgm:prSet/>
      <dgm:spPr/>
      <dgm:t>
        <a:bodyPr/>
        <a:lstStyle/>
        <a:p>
          <a:endParaRPr lang="bg-BG"/>
        </a:p>
      </dgm:t>
    </dgm:pt>
    <dgm:pt modelId="{B3E77F3B-8412-458C-BE07-3FD27C8BC0CB}" type="sibTrans" cxnId="{3578D189-605E-49A5-8B67-0922C7742B52}">
      <dgm:prSet/>
      <dgm:spPr/>
      <dgm:t>
        <a:bodyPr/>
        <a:lstStyle/>
        <a:p>
          <a:endParaRPr lang="bg-BG"/>
        </a:p>
      </dgm:t>
    </dgm:pt>
    <dgm:pt modelId="{85CD7FC7-4D93-4BDF-B4AF-883FF8ABCA56}">
      <dgm:prSet phldrT="[Text]"/>
      <dgm:spPr/>
      <dgm:t>
        <a:bodyPr/>
        <a:lstStyle/>
        <a:p>
          <a:r>
            <a:rPr lang="en-US" dirty="0" smtClean="0"/>
            <a:t>Waste management</a:t>
          </a:r>
          <a:endParaRPr lang="bg-BG" dirty="0"/>
        </a:p>
      </dgm:t>
    </dgm:pt>
    <dgm:pt modelId="{95460100-EDF9-4706-9880-F9B5627932E9}" type="parTrans" cxnId="{434DDCF7-5487-478D-AB95-8BB3ACADFE34}">
      <dgm:prSet/>
      <dgm:spPr/>
      <dgm:t>
        <a:bodyPr/>
        <a:lstStyle/>
        <a:p>
          <a:endParaRPr lang="bg-BG"/>
        </a:p>
      </dgm:t>
    </dgm:pt>
    <dgm:pt modelId="{E7814190-7CF9-4EE9-B668-3F228BB0DB77}" type="sibTrans" cxnId="{434DDCF7-5487-478D-AB95-8BB3ACADFE34}">
      <dgm:prSet/>
      <dgm:spPr/>
      <dgm:t>
        <a:bodyPr/>
        <a:lstStyle/>
        <a:p>
          <a:endParaRPr lang="bg-BG"/>
        </a:p>
      </dgm:t>
    </dgm:pt>
    <dgm:pt modelId="{090E150F-8E76-4124-A64A-9EBF571F5823}">
      <dgm:prSet phldrT="[Text]"/>
      <dgm:spPr/>
      <dgm:t>
        <a:bodyPr/>
        <a:lstStyle/>
        <a:p>
          <a:r>
            <a:rPr lang="en-US" dirty="0" smtClean="0"/>
            <a:t>Financial models</a:t>
          </a:r>
          <a:endParaRPr lang="bg-BG" dirty="0"/>
        </a:p>
      </dgm:t>
    </dgm:pt>
    <dgm:pt modelId="{714425B6-CA21-4BD6-BA39-AA6B09258388}" type="parTrans" cxnId="{3870435E-E26E-4EA0-9156-3613541E1FB3}">
      <dgm:prSet/>
      <dgm:spPr/>
      <dgm:t>
        <a:bodyPr/>
        <a:lstStyle/>
        <a:p>
          <a:endParaRPr lang="bg-BG"/>
        </a:p>
      </dgm:t>
    </dgm:pt>
    <dgm:pt modelId="{6CFB58EE-7F80-4B31-BF97-FD754DB7303C}" type="sibTrans" cxnId="{3870435E-E26E-4EA0-9156-3613541E1FB3}">
      <dgm:prSet/>
      <dgm:spPr/>
      <dgm:t>
        <a:bodyPr/>
        <a:lstStyle/>
        <a:p>
          <a:endParaRPr lang="bg-BG"/>
        </a:p>
      </dgm:t>
    </dgm:pt>
    <dgm:pt modelId="{1CCA9C0A-D04C-4C42-9C9E-F077F126D1AF}" type="pres">
      <dgm:prSet presAssocID="{E928AC01-559D-483F-A878-6D939D4FD2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2CD32DC-A24F-4D2E-BFFA-7DB92FF2DD87}" type="pres">
      <dgm:prSet presAssocID="{4BBDC775-2CD1-4F46-965F-851D03BAABD2}" presName="circle1" presStyleLbl="node1" presStyleIdx="0" presStyleCnt="3"/>
      <dgm:spPr/>
    </dgm:pt>
    <dgm:pt modelId="{AD4F36DB-33A7-45B3-A289-7A6D23FDA5D2}" type="pres">
      <dgm:prSet presAssocID="{4BBDC775-2CD1-4F46-965F-851D03BAABD2}" presName="space" presStyleCnt="0"/>
      <dgm:spPr/>
    </dgm:pt>
    <dgm:pt modelId="{A03266D1-B97A-403C-A9C5-6C94AEBFB6F5}" type="pres">
      <dgm:prSet presAssocID="{4BBDC775-2CD1-4F46-965F-851D03BAABD2}" presName="rect1" presStyleLbl="alignAcc1" presStyleIdx="0" presStyleCnt="3"/>
      <dgm:spPr/>
      <dgm:t>
        <a:bodyPr/>
        <a:lstStyle/>
        <a:p>
          <a:endParaRPr lang="bg-BG"/>
        </a:p>
      </dgm:t>
    </dgm:pt>
    <dgm:pt modelId="{EDCC7828-846B-47C4-9D30-0C372779CBE1}" type="pres">
      <dgm:prSet presAssocID="{05C00C1C-B595-4902-AC98-4A42C39DBEBB}" presName="vertSpace2" presStyleLbl="node1" presStyleIdx="0" presStyleCnt="3"/>
      <dgm:spPr/>
    </dgm:pt>
    <dgm:pt modelId="{B836504F-EB38-4668-881E-3459BCB9B187}" type="pres">
      <dgm:prSet presAssocID="{05C00C1C-B595-4902-AC98-4A42C39DBEBB}" presName="circle2" presStyleLbl="node1" presStyleIdx="1" presStyleCnt="3"/>
      <dgm:spPr/>
    </dgm:pt>
    <dgm:pt modelId="{94D64064-F334-49C1-8973-B931E3A489F0}" type="pres">
      <dgm:prSet presAssocID="{05C00C1C-B595-4902-AC98-4A42C39DBEBB}" presName="rect2" presStyleLbl="alignAcc1" presStyleIdx="1" presStyleCnt="3"/>
      <dgm:spPr/>
      <dgm:t>
        <a:bodyPr/>
        <a:lstStyle/>
        <a:p>
          <a:endParaRPr lang="bg-BG"/>
        </a:p>
      </dgm:t>
    </dgm:pt>
    <dgm:pt modelId="{0CF0B8E9-E32F-4427-8B30-978BC7EB1326}" type="pres">
      <dgm:prSet presAssocID="{4EE143B0-3E74-4A9A-B6EA-66609B21498C}" presName="vertSpace3" presStyleLbl="node1" presStyleIdx="1" presStyleCnt="3"/>
      <dgm:spPr/>
    </dgm:pt>
    <dgm:pt modelId="{36F8E29C-0D7D-4F3E-A456-ACA990FB8CC0}" type="pres">
      <dgm:prSet presAssocID="{4EE143B0-3E74-4A9A-B6EA-66609B21498C}" presName="circle3" presStyleLbl="node1" presStyleIdx="2" presStyleCnt="3"/>
      <dgm:spPr/>
    </dgm:pt>
    <dgm:pt modelId="{91241464-B047-4818-BFD1-F8A1DE0F03BA}" type="pres">
      <dgm:prSet presAssocID="{4EE143B0-3E74-4A9A-B6EA-66609B21498C}" presName="rect3" presStyleLbl="alignAcc1" presStyleIdx="2" presStyleCnt="3"/>
      <dgm:spPr/>
      <dgm:t>
        <a:bodyPr/>
        <a:lstStyle/>
        <a:p>
          <a:endParaRPr lang="bg-BG"/>
        </a:p>
      </dgm:t>
    </dgm:pt>
    <dgm:pt modelId="{19C69EF4-D547-4486-AE23-2AC47D6BEE37}" type="pres">
      <dgm:prSet presAssocID="{4BBDC775-2CD1-4F46-965F-851D03BAABD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C85CBC-DB36-49D8-A522-DAA716705405}" type="pres">
      <dgm:prSet presAssocID="{4BBDC775-2CD1-4F46-965F-851D03BAABD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73A5A0F-C300-40D1-A501-2935C896D483}" type="pres">
      <dgm:prSet presAssocID="{05C00C1C-B595-4902-AC98-4A42C39DBEB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D77FF99-170E-4C0E-A00C-53B8271B26CC}" type="pres">
      <dgm:prSet presAssocID="{05C00C1C-B595-4902-AC98-4A42C39DBEB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85AC1E-9831-4BA0-8F0E-78904CA58350}" type="pres">
      <dgm:prSet presAssocID="{4EE143B0-3E74-4A9A-B6EA-66609B21498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73A6E1-3BFC-492E-8F7F-8737587CB9C7}" type="pres">
      <dgm:prSet presAssocID="{4EE143B0-3E74-4A9A-B6EA-66609B21498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CFD7528-5A1B-45F5-BFB8-C3FF3BECE044}" type="presOf" srcId="{05C00C1C-B595-4902-AC98-4A42C39DBEBB}" destId="{573A5A0F-C300-40D1-A501-2935C896D483}" srcOrd="1" destOrd="0" presId="urn:microsoft.com/office/officeart/2005/8/layout/target3"/>
    <dgm:cxn modelId="{3870435E-E26E-4EA0-9156-3613541E1FB3}" srcId="{4EE143B0-3E74-4A9A-B6EA-66609B21498C}" destId="{090E150F-8E76-4124-A64A-9EBF571F5823}" srcOrd="2" destOrd="0" parTransId="{714425B6-CA21-4BD6-BA39-AA6B09258388}" sibTransId="{6CFB58EE-7F80-4B31-BF97-FD754DB7303C}"/>
    <dgm:cxn modelId="{972BCC74-1BFA-4E7D-B77C-41BD61112C77}" srcId="{4EE143B0-3E74-4A9A-B6EA-66609B21498C}" destId="{948F2A00-8BE7-463F-BC9C-E1C02B306082}" srcOrd="0" destOrd="0" parTransId="{1E174A77-427B-4D8F-9F5E-3691A5A79C94}" sibTransId="{826A5DCB-2C89-44FB-B4A2-D21059D8288D}"/>
    <dgm:cxn modelId="{DE77B044-7414-4F82-A166-31DD01C4828D}" type="presOf" srcId="{4BBDC775-2CD1-4F46-965F-851D03BAABD2}" destId="{A03266D1-B97A-403C-A9C5-6C94AEBFB6F5}" srcOrd="0" destOrd="0" presId="urn:microsoft.com/office/officeart/2005/8/layout/target3"/>
    <dgm:cxn modelId="{7408F568-9814-45C5-B5FE-9BB98F6737F7}" type="presOf" srcId="{916CFF43-4953-4C7A-9F8E-38935F7551D9}" destId="{75C85CBC-DB36-49D8-A522-DAA716705405}" srcOrd="0" destOrd="0" presId="urn:microsoft.com/office/officeart/2005/8/layout/target3"/>
    <dgm:cxn modelId="{7090B685-2E16-4D6E-8E26-2A4F1888F371}" type="presOf" srcId="{4EE143B0-3E74-4A9A-B6EA-66609B21498C}" destId="{91241464-B047-4818-BFD1-F8A1DE0F03BA}" srcOrd="0" destOrd="0" presId="urn:microsoft.com/office/officeart/2005/8/layout/target3"/>
    <dgm:cxn modelId="{87221586-AA23-4E5A-9172-6CB6E56050FF}" type="presOf" srcId="{E928AC01-559D-483F-A878-6D939D4FD285}" destId="{1CCA9C0A-D04C-4C42-9C9E-F077F126D1AF}" srcOrd="0" destOrd="0" presId="urn:microsoft.com/office/officeart/2005/8/layout/target3"/>
    <dgm:cxn modelId="{434DDCF7-5487-478D-AB95-8BB3ACADFE34}" srcId="{05C00C1C-B595-4902-AC98-4A42C39DBEBB}" destId="{85CD7FC7-4D93-4BDF-B4AF-883FF8ABCA56}" srcOrd="1" destOrd="0" parTransId="{95460100-EDF9-4706-9880-F9B5627932E9}" sibTransId="{E7814190-7CF9-4EE9-B668-3F228BB0DB77}"/>
    <dgm:cxn modelId="{A3B0C942-751E-48B3-94D3-33B1C3084A8C}" type="presOf" srcId="{090E150F-8E76-4124-A64A-9EBF571F5823}" destId="{FA73A6E1-3BFC-492E-8F7F-8737587CB9C7}" srcOrd="0" destOrd="2" presId="urn:microsoft.com/office/officeart/2005/8/layout/target3"/>
    <dgm:cxn modelId="{7100C9C7-B3A4-4E50-8097-B8E7A82D0EC3}" type="presOf" srcId="{85CD7FC7-4D93-4BDF-B4AF-883FF8ABCA56}" destId="{1D77FF99-170E-4C0E-A00C-53B8271B26CC}" srcOrd="0" destOrd="1" presId="urn:microsoft.com/office/officeart/2005/8/layout/target3"/>
    <dgm:cxn modelId="{B495CABA-38BA-4FDF-82EB-11E59252EC00}" type="presOf" srcId="{19EC492B-1456-45F1-9320-B2C62090E046}" destId="{1D77FF99-170E-4C0E-A00C-53B8271B26CC}" srcOrd="0" destOrd="0" presId="urn:microsoft.com/office/officeart/2005/8/layout/target3"/>
    <dgm:cxn modelId="{15354A24-93AA-4B2E-A461-A64AFCBEEF0C}" type="presOf" srcId="{1DA1D928-3B67-4E6F-A191-B7D447BD1704}" destId="{FA73A6E1-3BFC-492E-8F7F-8737587CB9C7}" srcOrd="0" destOrd="1" presId="urn:microsoft.com/office/officeart/2005/8/layout/target3"/>
    <dgm:cxn modelId="{8B83F00B-B46D-4CE4-BC32-220F275C6224}" srcId="{05C00C1C-B595-4902-AC98-4A42C39DBEBB}" destId="{1D240E75-8E57-4084-9F80-A323760A311B}" srcOrd="2" destOrd="0" parTransId="{C3254701-2457-4CD7-852F-87BD6B601B9E}" sibTransId="{0F7086C8-15E5-4101-B331-AD2A7792EFAB}"/>
    <dgm:cxn modelId="{A92A92F8-DF9B-4D24-A398-336E634F0BE7}" type="presOf" srcId="{05C00C1C-B595-4902-AC98-4A42C39DBEBB}" destId="{94D64064-F334-49C1-8973-B931E3A489F0}" srcOrd="0" destOrd="0" presId="urn:microsoft.com/office/officeart/2005/8/layout/target3"/>
    <dgm:cxn modelId="{2787D65B-A6F5-4292-BA32-848C66815FFD}" type="presOf" srcId="{4BBDC775-2CD1-4F46-965F-851D03BAABD2}" destId="{19C69EF4-D547-4486-AE23-2AC47D6BEE37}" srcOrd="1" destOrd="0" presId="urn:microsoft.com/office/officeart/2005/8/layout/target3"/>
    <dgm:cxn modelId="{B3DE67AD-D6D1-441F-9810-A85CA829D80C}" type="presOf" srcId="{E9596AC2-F393-4BA9-9198-FD04B8208889}" destId="{75C85CBC-DB36-49D8-A522-DAA716705405}" srcOrd="0" destOrd="1" presId="urn:microsoft.com/office/officeart/2005/8/layout/target3"/>
    <dgm:cxn modelId="{5E717A8C-23FB-4AA8-9523-CCE8279261E9}" type="presOf" srcId="{1D240E75-8E57-4084-9F80-A323760A311B}" destId="{1D77FF99-170E-4C0E-A00C-53B8271B26CC}" srcOrd="0" destOrd="2" presId="urn:microsoft.com/office/officeart/2005/8/layout/target3"/>
    <dgm:cxn modelId="{A9FCA7E7-FBB5-4644-8DC7-10A1D5260251}" type="presOf" srcId="{4EE143B0-3E74-4A9A-B6EA-66609B21498C}" destId="{9585AC1E-9831-4BA0-8F0E-78904CA58350}" srcOrd="1" destOrd="0" presId="urn:microsoft.com/office/officeart/2005/8/layout/target3"/>
    <dgm:cxn modelId="{2065091D-C689-4BA0-8D63-F8BB057FC80C}" type="presOf" srcId="{38140BC3-BBC1-426C-9A88-17A678DE0713}" destId="{75C85CBC-DB36-49D8-A522-DAA716705405}" srcOrd="0" destOrd="2" presId="urn:microsoft.com/office/officeart/2005/8/layout/target3"/>
    <dgm:cxn modelId="{16BCA021-6F7B-4F36-9E59-D5BD308049AD}" type="presOf" srcId="{948F2A00-8BE7-463F-BC9C-E1C02B306082}" destId="{FA73A6E1-3BFC-492E-8F7F-8737587CB9C7}" srcOrd="0" destOrd="0" presId="urn:microsoft.com/office/officeart/2005/8/layout/target3"/>
    <dgm:cxn modelId="{2E34C979-02AC-4B8E-A9B1-75D7B414BFB3}" srcId="{E928AC01-559D-483F-A878-6D939D4FD285}" destId="{4BBDC775-2CD1-4F46-965F-851D03BAABD2}" srcOrd="0" destOrd="0" parTransId="{B03A2D7F-2879-4D78-87BC-AECAEA0888D8}" sibTransId="{F8802573-382F-49A5-B9EC-44CBE2DB046E}"/>
    <dgm:cxn modelId="{F540B247-29B1-4635-9361-82AB645F933D}" srcId="{E928AC01-559D-483F-A878-6D939D4FD285}" destId="{05C00C1C-B595-4902-AC98-4A42C39DBEBB}" srcOrd="1" destOrd="0" parTransId="{1E3DDCB3-CAF3-4B4D-936A-747423E0A23B}" sibTransId="{6B725804-714B-4E88-AAAD-7D7E7A9C859B}"/>
    <dgm:cxn modelId="{BB06305F-55BA-46E8-B07B-6D5DC593E7A6}" srcId="{4BBDC775-2CD1-4F46-965F-851D03BAABD2}" destId="{916CFF43-4953-4C7A-9F8E-38935F7551D9}" srcOrd="0" destOrd="0" parTransId="{1512C058-C5BB-4A11-A7C4-8245DCA5489D}" sibTransId="{444FC420-BCD3-4A99-AC6D-CC64EF018167}"/>
    <dgm:cxn modelId="{9E46F62F-030F-464F-94D4-1FE4954CD306}" srcId="{4BBDC775-2CD1-4F46-965F-851D03BAABD2}" destId="{E9596AC2-F393-4BA9-9198-FD04B8208889}" srcOrd="1" destOrd="0" parTransId="{1BEFE11D-9D50-46DF-8D7F-58BB9DEAD549}" sibTransId="{20B8CC7C-AE56-48FD-B872-855FE2EEAD19}"/>
    <dgm:cxn modelId="{3578D189-605E-49A5-8B67-0922C7742B52}" srcId="{4BBDC775-2CD1-4F46-965F-851D03BAABD2}" destId="{38140BC3-BBC1-426C-9A88-17A678DE0713}" srcOrd="2" destOrd="0" parTransId="{3DD9117D-E618-4B5D-86D8-041417654F30}" sibTransId="{B3E77F3B-8412-458C-BE07-3FD27C8BC0CB}"/>
    <dgm:cxn modelId="{1454F404-C8D0-4B18-A84C-2A4DA72AA87A}" srcId="{05C00C1C-B595-4902-AC98-4A42C39DBEBB}" destId="{19EC492B-1456-45F1-9320-B2C62090E046}" srcOrd="0" destOrd="0" parTransId="{09B03679-A1E8-49E2-9CD7-1295E502FF60}" sibTransId="{8370FDE6-EE88-428D-8198-4EEE0D9E5B1B}"/>
    <dgm:cxn modelId="{7ADA4AF6-B09F-421C-85CD-465130E70650}" srcId="{E928AC01-559D-483F-A878-6D939D4FD285}" destId="{4EE143B0-3E74-4A9A-B6EA-66609B21498C}" srcOrd="2" destOrd="0" parTransId="{D94F1AA5-230B-42F6-8C80-9BD4B3E4A442}" sibTransId="{B2F7C5BD-6DB0-421C-8817-0E11D2A0320E}"/>
    <dgm:cxn modelId="{C0662221-CED5-4D86-A87E-B1CDC452E21B}" srcId="{4EE143B0-3E74-4A9A-B6EA-66609B21498C}" destId="{1DA1D928-3B67-4E6F-A191-B7D447BD1704}" srcOrd="1" destOrd="0" parTransId="{6869A88B-95A7-4B89-BC4E-E7075C94B8E2}" sibTransId="{0BB814F9-156B-4B8B-BC90-728EDB490510}"/>
    <dgm:cxn modelId="{AD4D6554-4A3A-4B89-8830-0EE0539BA3D9}" type="presParOf" srcId="{1CCA9C0A-D04C-4C42-9C9E-F077F126D1AF}" destId="{B2CD32DC-A24F-4D2E-BFFA-7DB92FF2DD87}" srcOrd="0" destOrd="0" presId="urn:microsoft.com/office/officeart/2005/8/layout/target3"/>
    <dgm:cxn modelId="{B9592122-E6A0-4D22-8AB8-D008769E3F8A}" type="presParOf" srcId="{1CCA9C0A-D04C-4C42-9C9E-F077F126D1AF}" destId="{AD4F36DB-33A7-45B3-A289-7A6D23FDA5D2}" srcOrd="1" destOrd="0" presId="urn:microsoft.com/office/officeart/2005/8/layout/target3"/>
    <dgm:cxn modelId="{F7717A21-B324-40E6-B538-D435E3363B92}" type="presParOf" srcId="{1CCA9C0A-D04C-4C42-9C9E-F077F126D1AF}" destId="{A03266D1-B97A-403C-A9C5-6C94AEBFB6F5}" srcOrd="2" destOrd="0" presId="urn:microsoft.com/office/officeart/2005/8/layout/target3"/>
    <dgm:cxn modelId="{0A7A95DE-D87B-45F5-8F02-3C6CE1138E81}" type="presParOf" srcId="{1CCA9C0A-D04C-4C42-9C9E-F077F126D1AF}" destId="{EDCC7828-846B-47C4-9D30-0C372779CBE1}" srcOrd="3" destOrd="0" presId="urn:microsoft.com/office/officeart/2005/8/layout/target3"/>
    <dgm:cxn modelId="{56744AF2-BC03-4C4E-8C11-CB84C87A72C5}" type="presParOf" srcId="{1CCA9C0A-D04C-4C42-9C9E-F077F126D1AF}" destId="{B836504F-EB38-4668-881E-3459BCB9B187}" srcOrd="4" destOrd="0" presId="urn:microsoft.com/office/officeart/2005/8/layout/target3"/>
    <dgm:cxn modelId="{A8EEADB2-38A4-4C64-A7A4-CC1A06E8C10B}" type="presParOf" srcId="{1CCA9C0A-D04C-4C42-9C9E-F077F126D1AF}" destId="{94D64064-F334-49C1-8973-B931E3A489F0}" srcOrd="5" destOrd="0" presId="urn:microsoft.com/office/officeart/2005/8/layout/target3"/>
    <dgm:cxn modelId="{51CF20E8-6EBC-4687-95EA-44544A65D328}" type="presParOf" srcId="{1CCA9C0A-D04C-4C42-9C9E-F077F126D1AF}" destId="{0CF0B8E9-E32F-4427-8B30-978BC7EB1326}" srcOrd="6" destOrd="0" presId="urn:microsoft.com/office/officeart/2005/8/layout/target3"/>
    <dgm:cxn modelId="{2520AFA4-478A-41DF-9836-E6A65B14AFD1}" type="presParOf" srcId="{1CCA9C0A-D04C-4C42-9C9E-F077F126D1AF}" destId="{36F8E29C-0D7D-4F3E-A456-ACA990FB8CC0}" srcOrd="7" destOrd="0" presId="urn:microsoft.com/office/officeart/2005/8/layout/target3"/>
    <dgm:cxn modelId="{17D842B8-E7F0-43BE-ABDD-9B186EAC88E7}" type="presParOf" srcId="{1CCA9C0A-D04C-4C42-9C9E-F077F126D1AF}" destId="{91241464-B047-4818-BFD1-F8A1DE0F03BA}" srcOrd="8" destOrd="0" presId="urn:microsoft.com/office/officeart/2005/8/layout/target3"/>
    <dgm:cxn modelId="{E7317D1A-FB34-4755-8EA7-405F5D76ECDE}" type="presParOf" srcId="{1CCA9C0A-D04C-4C42-9C9E-F077F126D1AF}" destId="{19C69EF4-D547-4486-AE23-2AC47D6BEE37}" srcOrd="9" destOrd="0" presId="urn:microsoft.com/office/officeart/2005/8/layout/target3"/>
    <dgm:cxn modelId="{D410B3B3-0B37-43F9-BAD4-809BEFA8CD2C}" type="presParOf" srcId="{1CCA9C0A-D04C-4C42-9C9E-F077F126D1AF}" destId="{75C85CBC-DB36-49D8-A522-DAA716705405}" srcOrd="10" destOrd="0" presId="urn:microsoft.com/office/officeart/2005/8/layout/target3"/>
    <dgm:cxn modelId="{2B1DC12D-4824-49FE-8DFF-864181772DE8}" type="presParOf" srcId="{1CCA9C0A-D04C-4C42-9C9E-F077F126D1AF}" destId="{573A5A0F-C300-40D1-A501-2935C896D483}" srcOrd="11" destOrd="0" presId="urn:microsoft.com/office/officeart/2005/8/layout/target3"/>
    <dgm:cxn modelId="{6F47A5D7-11E7-4CEB-9677-393F11F9501A}" type="presParOf" srcId="{1CCA9C0A-D04C-4C42-9C9E-F077F126D1AF}" destId="{1D77FF99-170E-4C0E-A00C-53B8271B26CC}" srcOrd="12" destOrd="0" presId="urn:microsoft.com/office/officeart/2005/8/layout/target3"/>
    <dgm:cxn modelId="{3B43CC02-0F09-4120-B8C3-F306970277D5}" type="presParOf" srcId="{1CCA9C0A-D04C-4C42-9C9E-F077F126D1AF}" destId="{9585AC1E-9831-4BA0-8F0E-78904CA58350}" srcOrd="13" destOrd="0" presId="urn:microsoft.com/office/officeart/2005/8/layout/target3"/>
    <dgm:cxn modelId="{563A5A2C-4DF7-4375-A3DD-B027AEF7332A}" type="presParOf" srcId="{1CCA9C0A-D04C-4C42-9C9E-F077F126D1AF}" destId="{FA73A6E1-3BFC-492E-8F7F-8737587CB9C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932E0-42C2-4FAB-B175-80E1C13693C9}" type="doc">
      <dgm:prSet loTypeId="urn:microsoft.com/office/officeart/2005/8/layout/lProcess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7493109-E1EE-49B5-AF28-A5236F15667A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Ecological entrepreneurship</a:t>
          </a:r>
          <a:endParaRPr lang="bg-BG" dirty="0">
            <a:solidFill>
              <a:srgbClr val="7030A0"/>
            </a:solidFill>
          </a:endParaRPr>
        </a:p>
      </dgm:t>
    </dgm:pt>
    <dgm:pt modelId="{4B0D7356-7173-4342-AD4E-9C5056BD43A3}" type="parTrans" cxnId="{D1769087-96E6-4074-851A-3659A4BBFF7C}">
      <dgm:prSet/>
      <dgm:spPr/>
      <dgm:t>
        <a:bodyPr/>
        <a:lstStyle/>
        <a:p>
          <a:endParaRPr lang="bg-BG"/>
        </a:p>
      </dgm:t>
    </dgm:pt>
    <dgm:pt modelId="{25400B53-767E-4158-B686-06B9A8E69B32}" type="sibTrans" cxnId="{D1769087-96E6-4074-851A-3659A4BBFF7C}">
      <dgm:prSet/>
      <dgm:spPr/>
      <dgm:t>
        <a:bodyPr/>
        <a:lstStyle/>
        <a:p>
          <a:endParaRPr lang="bg-BG"/>
        </a:p>
      </dgm:t>
    </dgm:pt>
    <dgm:pt modelId="{2522BE23-EA28-4D86-8C55-E691350A34DF}">
      <dgm:prSet phldrT="[Text]"/>
      <dgm:spPr/>
      <dgm:t>
        <a:bodyPr/>
        <a:lstStyle/>
        <a:p>
          <a:r>
            <a:rPr lang="en-US" dirty="0" smtClean="0"/>
            <a:t>Sustainable business systems</a:t>
          </a:r>
          <a:endParaRPr lang="bg-BG" dirty="0"/>
        </a:p>
      </dgm:t>
    </dgm:pt>
    <dgm:pt modelId="{EFA5A992-1DAD-4BB4-A2B5-207B03330E6C}" type="parTrans" cxnId="{E1A8470B-343D-459B-BF88-33F80B20E3F3}">
      <dgm:prSet/>
      <dgm:spPr/>
      <dgm:t>
        <a:bodyPr/>
        <a:lstStyle/>
        <a:p>
          <a:endParaRPr lang="bg-BG"/>
        </a:p>
      </dgm:t>
    </dgm:pt>
    <dgm:pt modelId="{48420AC5-7194-44EB-9323-72BFBD25D2D4}" type="sibTrans" cxnId="{E1A8470B-343D-459B-BF88-33F80B20E3F3}">
      <dgm:prSet/>
      <dgm:spPr/>
      <dgm:t>
        <a:bodyPr/>
        <a:lstStyle/>
        <a:p>
          <a:endParaRPr lang="bg-BG"/>
        </a:p>
      </dgm:t>
    </dgm:pt>
    <dgm:pt modelId="{0B3E9EFF-906E-4DED-A147-BFA8C0A7E790}">
      <dgm:prSet phldrT="[Text]"/>
      <dgm:spPr/>
      <dgm:t>
        <a:bodyPr/>
        <a:lstStyle/>
        <a:p>
          <a:r>
            <a:rPr lang="en-US" dirty="0" smtClean="0"/>
            <a:t>Resource management</a:t>
          </a:r>
          <a:endParaRPr lang="bg-BG" dirty="0"/>
        </a:p>
      </dgm:t>
    </dgm:pt>
    <dgm:pt modelId="{522CC4D7-2823-43BD-8AF5-B0F2C040D933}" type="parTrans" cxnId="{97427A20-4E77-457B-BC3F-7C3162A51054}">
      <dgm:prSet/>
      <dgm:spPr/>
      <dgm:t>
        <a:bodyPr/>
        <a:lstStyle/>
        <a:p>
          <a:endParaRPr lang="bg-BG"/>
        </a:p>
      </dgm:t>
    </dgm:pt>
    <dgm:pt modelId="{5045D4CC-3BDD-44EC-8E44-4DA5E5E1364E}" type="sibTrans" cxnId="{97427A20-4E77-457B-BC3F-7C3162A51054}">
      <dgm:prSet/>
      <dgm:spPr/>
      <dgm:t>
        <a:bodyPr/>
        <a:lstStyle/>
        <a:p>
          <a:endParaRPr lang="bg-BG"/>
        </a:p>
      </dgm:t>
    </dgm:pt>
    <dgm:pt modelId="{D3117518-9482-404B-B977-0E976C05D25D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EU institutional system</a:t>
          </a:r>
          <a:endParaRPr lang="bg-BG" dirty="0">
            <a:solidFill>
              <a:srgbClr val="7030A0"/>
            </a:solidFill>
          </a:endParaRPr>
        </a:p>
      </dgm:t>
    </dgm:pt>
    <dgm:pt modelId="{A49DF97F-0F63-4FB1-A7DB-796901CA780B}" type="parTrans" cxnId="{802D4E4A-D96D-4B8F-9EE0-465D32D0BDD2}">
      <dgm:prSet/>
      <dgm:spPr/>
      <dgm:t>
        <a:bodyPr/>
        <a:lstStyle/>
        <a:p>
          <a:endParaRPr lang="bg-BG"/>
        </a:p>
      </dgm:t>
    </dgm:pt>
    <dgm:pt modelId="{1511D16D-990F-401D-B87C-EBDE06314928}" type="sibTrans" cxnId="{802D4E4A-D96D-4B8F-9EE0-465D32D0BDD2}">
      <dgm:prSet/>
      <dgm:spPr/>
      <dgm:t>
        <a:bodyPr/>
        <a:lstStyle/>
        <a:p>
          <a:endParaRPr lang="bg-BG"/>
        </a:p>
      </dgm:t>
    </dgm:pt>
    <dgm:pt modelId="{030EE956-C600-41F3-A5D1-1AD6EADB8BD3}">
      <dgm:prSet phldrT="[Text]"/>
      <dgm:spPr/>
      <dgm:t>
        <a:bodyPr/>
        <a:lstStyle/>
        <a:p>
          <a:r>
            <a:rPr lang="en-US" dirty="0" smtClean="0"/>
            <a:t>EU structural and investments funds</a:t>
          </a:r>
          <a:endParaRPr lang="bg-BG" dirty="0"/>
        </a:p>
      </dgm:t>
    </dgm:pt>
    <dgm:pt modelId="{CC2A278C-2077-4CFA-9F1D-D2659ECDDFD5}" type="parTrans" cxnId="{628F6EAB-EEF3-44F9-AE68-D17C1F005FF2}">
      <dgm:prSet/>
      <dgm:spPr/>
      <dgm:t>
        <a:bodyPr/>
        <a:lstStyle/>
        <a:p>
          <a:endParaRPr lang="bg-BG"/>
        </a:p>
      </dgm:t>
    </dgm:pt>
    <dgm:pt modelId="{81DF173C-308B-4017-B5F2-36C930232360}" type="sibTrans" cxnId="{628F6EAB-EEF3-44F9-AE68-D17C1F005FF2}">
      <dgm:prSet/>
      <dgm:spPr/>
      <dgm:t>
        <a:bodyPr/>
        <a:lstStyle/>
        <a:p>
          <a:endParaRPr lang="bg-BG"/>
        </a:p>
      </dgm:t>
    </dgm:pt>
    <dgm:pt modelId="{9E455504-F8FA-4FCE-9F12-85FAC9C8E48E}">
      <dgm:prSet phldrT="[Text]"/>
      <dgm:spPr/>
      <dgm:t>
        <a:bodyPr/>
        <a:lstStyle/>
        <a:p>
          <a:r>
            <a:rPr lang="en-US" dirty="0" smtClean="0"/>
            <a:t>EU law</a:t>
          </a:r>
          <a:endParaRPr lang="bg-BG" dirty="0"/>
        </a:p>
      </dgm:t>
    </dgm:pt>
    <dgm:pt modelId="{269CDDAE-8EAB-4FCF-939B-354C215432AA}" type="parTrans" cxnId="{8C5FB30A-BF4D-45A9-A7F7-FF265434C745}">
      <dgm:prSet/>
      <dgm:spPr/>
      <dgm:t>
        <a:bodyPr/>
        <a:lstStyle/>
        <a:p>
          <a:endParaRPr lang="bg-BG"/>
        </a:p>
      </dgm:t>
    </dgm:pt>
    <dgm:pt modelId="{40765BFD-195C-4232-8D3E-EDA0F1FE6063}" type="sibTrans" cxnId="{8C5FB30A-BF4D-45A9-A7F7-FF265434C745}">
      <dgm:prSet/>
      <dgm:spPr/>
      <dgm:t>
        <a:bodyPr/>
        <a:lstStyle/>
        <a:p>
          <a:endParaRPr lang="bg-BG"/>
        </a:p>
      </dgm:t>
    </dgm:pt>
    <dgm:pt modelId="{5665F8BB-F65D-436D-9E15-DA56C77375FE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Social interactions</a:t>
          </a:r>
          <a:endParaRPr lang="bg-BG" dirty="0">
            <a:solidFill>
              <a:srgbClr val="7030A0"/>
            </a:solidFill>
          </a:endParaRPr>
        </a:p>
      </dgm:t>
    </dgm:pt>
    <dgm:pt modelId="{C2BAB9DA-3A85-407F-A480-ECD64DA516F8}" type="parTrans" cxnId="{61063862-E733-461C-B022-7C2898DAA6B9}">
      <dgm:prSet/>
      <dgm:spPr/>
      <dgm:t>
        <a:bodyPr/>
        <a:lstStyle/>
        <a:p>
          <a:endParaRPr lang="bg-BG"/>
        </a:p>
      </dgm:t>
    </dgm:pt>
    <dgm:pt modelId="{F92BE956-E3DD-4F20-A5DD-A3850CD9A1F7}" type="sibTrans" cxnId="{61063862-E733-461C-B022-7C2898DAA6B9}">
      <dgm:prSet/>
      <dgm:spPr/>
      <dgm:t>
        <a:bodyPr/>
        <a:lstStyle/>
        <a:p>
          <a:endParaRPr lang="bg-BG"/>
        </a:p>
      </dgm:t>
    </dgm:pt>
    <dgm:pt modelId="{D20F99F0-C68E-422F-A01D-5F3340B5827C}">
      <dgm:prSet phldrT="[Text]"/>
      <dgm:spPr/>
      <dgm:t>
        <a:bodyPr/>
        <a:lstStyle/>
        <a:p>
          <a:r>
            <a:rPr lang="en-US" dirty="0" smtClean="0"/>
            <a:t>Change management</a:t>
          </a:r>
          <a:endParaRPr lang="bg-BG" dirty="0"/>
        </a:p>
      </dgm:t>
    </dgm:pt>
    <dgm:pt modelId="{749AC606-AEE6-4231-B668-862AF6131EE4}" type="parTrans" cxnId="{7ED85755-6B6B-4EDE-AEA8-791EB7B83F0C}">
      <dgm:prSet/>
      <dgm:spPr/>
      <dgm:t>
        <a:bodyPr/>
        <a:lstStyle/>
        <a:p>
          <a:endParaRPr lang="bg-BG"/>
        </a:p>
      </dgm:t>
    </dgm:pt>
    <dgm:pt modelId="{2352F18C-D6A6-453C-B6A5-5D4E8880F7A8}" type="sibTrans" cxnId="{7ED85755-6B6B-4EDE-AEA8-791EB7B83F0C}">
      <dgm:prSet/>
      <dgm:spPr/>
      <dgm:t>
        <a:bodyPr/>
        <a:lstStyle/>
        <a:p>
          <a:endParaRPr lang="bg-BG"/>
        </a:p>
      </dgm:t>
    </dgm:pt>
    <dgm:pt modelId="{16A89B0F-F771-47AD-B058-553238F9F6E4}">
      <dgm:prSet phldrT="[Text]"/>
      <dgm:spPr/>
      <dgm:t>
        <a:bodyPr/>
        <a:lstStyle/>
        <a:p>
          <a:r>
            <a:rPr lang="en-US" dirty="0" smtClean="0"/>
            <a:t>Design management</a:t>
          </a:r>
          <a:endParaRPr lang="bg-BG" dirty="0"/>
        </a:p>
      </dgm:t>
    </dgm:pt>
    <dgm:pt modelId="{E393AD23-3FF9-4629-9C6F-A5351A717BC4}" type="parTrans" cxnId="{0F1D20FE-AA5C-45C0-A701-94200775F1F0}">
      <dgm:prSet/>
      <dgm:spPr/>
      <dgm:t>
        <a:bodyPr/>
        <a:lstStyle/>
        <a:p>
          <a:endParaRPr lang="bg-BG"/>
        </a:p>
      </dgm:t>
    </dgm:pt>
    <dgm:pt modelId="{6EB1C6CB-5F33-4A57-8D69-7EA6B22183B6}" type="sibTrans" cxnId="{0F1D20FE-AA5C-45C0-A701-94200775F1F0}">
      <dgm:prSet/>
      <dgm:spPr/>
      <dgm:t>
        <a:bodyPr/>
        <a:lstStyle/>
        <a:p>
          <a:endParaRPr lang="bg-BG"/>
        </a:p>
      </dgm:t>
    </dgm:pt>
    <dgm:pt modelId="{C4D3FD56-ABD7-40AD-B898-E8FC9E378FB0}">
      <dgm:prSet phldrT="[Text]"/>
      <dgm:spPr/>
      <dgm:t>
        <a:bodyPr/>
        <a:lstStyle/>
        <a:p>
          <a:r>
            <a:rPr lang="en-US" dirty="0" smtClean="0"/>
            <a:t>Technological infrastructure</a:t>
          </a:r>
          <a:endParaRPr lang="bg-BG" dirty="0"/>
        </a:p>
      </dgm:t>
    </dgm:pt>
    <dgm:pt modelId="{85FBBD41-E2DB-4A44-A68E-99FC27E92D84}" type="parTrans" cxnId="{57332D09-2DC1-4E60-A286-4C5E9E0D8EA3}">
      <dgm:prSet/>
      <dgm:spPr/>
      <dgm:t>
        <a:bodyPr/>
        <a:lstStyle/>
        <a:p>
          <a:endParaRPr lang="bg-BG"/>
        </a:p>
      </dgm:t>
    </dgm:pt>
    <dgm:pt modelId="{43D93375-4C65-4109-B507-1242BD52B260}" type="sibTrans" cxnId="{57332D09-2DC1-4E60-A286-4C5E9E0D8EA3}">
      <dgm:prSet/>
      <dgm:spPr/>
      <dgm:t>
        <a:bodyPr/>
        <a:lstStyle/>
        <a:p>
          <a:endParaRPr lang="bg-BG"/>
        </a:p>
      </dgm:t>
    </dgm:pt>
    <dgm:pt modelId="{8E55533D-2C30-4179-8DF8-9EF876B5FFD6}">
      <dgm:prSet phldrT="[Text]"/>
      <dgm:spPr/>
      <dgm:t>
        <a:bodyPr/>
        <a:lstStyle/>
        <a:p>
          <a:r>
            <a:rPr lang="en-US" dirty="0" smtClean="0"/>
            <a:t>Circular and green economy</a:t>
          </a:r>
          <a:endParaRPr lang="bg-BG" dirty="0"/>
        </a:p>
      </dgm:t>
    </dgm:pt>
    <dgm:pt modelId="{103DB7EC-05D7-4E5F-B4DF-6A2ABB1ABCBF}" type="parTrans" cxnId="{5B1058A8-77B7-47B4-BF46-D4651C433CB8}">
      <dgm:prSet/>
      <dgm:spPr/>
      <dgm:t>
        <a:bodyPr/>
        <a:lstStyle/>
        <a:p>
          <a:endParaRPr lang="bg-BG"/>
        </a:p>
      </dgm:t>
    </dgm:pt>
    <dgm:pt modelId="{27E8866E-B602-4477-B3F2-FAFA44E97C6B}" type="sibTrans" cxnId="{5B1058A8-77B7-47B4-BF46-D4651C433CB8}">
      <dgm:prSet/>
      <dgm:spPr/>
      <dgm:t>
        <a:bodyPr/>
        <a:lstStyle/>
        <a:p>
          <a:endParaRPr lang="bg-BG"/>
        </a:p>
      </dgm:t>
    </dgm:pt>
    <dgm:pt modelId="{979A1F3A-CAAC-4672-B2D3-CAC3CCDABC10}">
      <dgm:prSet phldrT="[Text]"/>
      <dgm:spPr/>
      <dgm:t>
        <a:bodyPr/>
        <a:lstStyle/>
        <a:p>
          <a:r>
            <a:rPr lang="en-US" dirty="0" smtClean="0"/>
            <a:t>Business intelligent analyzes</a:t>
          </a:r>
          <a:endParaRPr lang="bg-BG" dirty="0"/>
        </a:p>
      </dgm:t>
    </dgm:pt>
    <dgm:pt modelId="{99EC29C3-6E34-4EC2-9251-7CFCD1E8C5A7}" type="parTrans" cxnId="{F5A7C1B9-B03D-46F3-9CBC-807B8C14492F}">
      <dgm:prSet/>
      <dgm:spPr/>
      <dgm:t>
        <a:bodyPr/>
        <a:lstStyle/>
        <a:p>
          <a:endParaRPr lang="bg-BG"/>
        </a:p>
      </dgm:t>
    </dgm:pt>
    <dgm:pt modelId="{15093D26-1E43-48E9-87C8-CD6B2ECFAC74}" type="sibTrans" cxnId="{F5A7C1B9-B03D-46F3-9CBC-807B8C14492F}">
      <dgm:prSet/>
      <dgm:spPr/>
      <dgm:t>
        <a:bodyPr/>
        <a:lstStyle/>
        <a:p>
          <a:endParaRPr lang="bg-BG"/>
        </a:p>
      </dgm:t>
    </dgm:pt>
    <dgm:pt modelId="{E0FC6C5E-148A-4676-8CA7-CD444B288852}">
      <dgm:prSet phldrT="[Text]"/>
      <dgm:spPr/>
      <dgm:t>
        <a:bodyPr/>
        <a:lstStyle/>
        <a:p>
          <a:r>
            <a:rPr lang="en-US" dirty="0" smtClean="0"/>
            <a:t>Sustainable architectural solutions</a:t>
          </a:r>
          <a:endParaRPr lang="bg-BG" dirty="0"/>
        </a:p>
      </dgm:t>
    </dgm:pt>
    <dgm:pt modelId="{2D54034A-2FF8-4A0E-B02B-389B5098497D}" type="parTrans" cxnId="{B48B3063-AC0E-49E9-BBFF-C9DD00FF9F71}">
      <dgm:prSet/>
      <dgm:spPr/>
      <dgm:t>
        <a:bodyPr/>
        <a:lstStyle/>
        <a:p>
          <a:endParaRPr lang="bg-BG"/>
        </a:p>
      </dgm:t>
    </dgm:pt>
    <dgm:pt modelId="{251E8874-45A3-4332-AAE9-79393F48372D}" type="sibTrans" cxnId="{B48B3063-AC0E-49E9-BBFF-C9DD00FF9F71}">
      <dgm:prSet/>
      <dgm:spPr/>
      <dgm:t>
        <a:bodyPr/>
        <a:lstStyle/>
        <a:p>
          <a:endParaRPr lang="bg-BG"/>
        </a:p>
      </dgm:t>
    </dgm:pt>
    <dgm:pt modelId="{1AB77625-132F-4F81-B478-7DADD475711E}">
      <dgm:prSet phldrT="[Text]"/>
      <dgm:spPr/>
      <dgm:t>
        <a:bodyPr/>
        <a:lstStyle/>
        <a:p>
          <a:r>
            <a:rPr lang="en-US" dirty="0" smtClean="0"/>
            <a:t>Investment decisions</a:t>
          </a:r>
          <a:endParaRPr lang="bg-BG" dirty="0"/>
        </a:p>
      </dgm:t>
    </dgm:pt>
    <dgm:pt modelId="{082E0A1B-3698-4795-BBF2-B89A3A4C98CD}" type="parTrans" cxnId="{37ECCB26-7DF3-4309-85E4-480FABA2B58A}">
      <dgm:prSet/>
      <dgm:spPr/>
      <dgm:t>
        <a:bodyPr/>
        <a:lstStyle/>
        <a:p>
          <a:endParaRPr lang="bg-BG"/>
        </a:p>
      </dgm:t>
    </dgm:pt>
    <dgm:pt modelId="{82D0B789-18F7-4C69-80BB-94828E0BC646}" type="sibTrans" cxnId="{37ECCB26-7DF3-4309-85E4-480FABA2B58A}">
      <dgm:prSet/>
      <dgm:spPr/>
      <dgm:t>
        <a:bodyPr/>
        <a:lstStyle/>
        <a:p>
          <a:endParaRPr lang="bg-BG"/>
        </a:p>
      </dgm:t>
    </dgm:pt>
    <dgm:pt modelId="{5C46C292-8D9A-448A-BF42-3DE56498F804}">
      <dgm:prSet phldrT="[Text]"/>
      <dgm:spPr/>
      <dgm:t>
        <a:bodyPr/>
        <a:lstStyle/>
        <a:p>
          <a:r>
            <a:rPr lang="en-US" dirty="0" smtClean="0"/>
            <a:t>Technological entrepreneurship and innovation</a:t>
          </a:r>
          <a:endParaRPr lang="bg-BG" dirty="0"/>
        </a:p>
      </dgm:t>
    </dgm:pt>
    <dgm:pt modelId="{FB4C84AB-1901-4B38-9F69-5986328BBF9A}" type="parTrans" cxnId="{82120666-B5CD-4233-84FC-DBE7A0E06B9F}">
      <dgm:prSet/>
      <dgm:spPr/>
      <dgm:t>
        <a:bodyPr/>
        <a:lstStyle/>
        <a:p>
          <a:endParaRPr lang="bg-BG"/>
        </a:p>
      </dgm:t>
    </dgm:pt>
    <dgm:pt modelId="{CA832F7E-5304-4921-AF0F-C4752FD12498}" type="sibTrans" cxnId="{82120666-B5CD-4233-84FC-DBE7A0E06B9F}">
      <dgm:prSet/>
      <dgm:spPr/>
      <dgm:t>
        <a:bodyPr/>
        <a:lstStyle/>
        <a:p>
          <a:endParaRPr lang="bg-BG"/>
        </a:p>
      </dgm:t>
    </dgm:pt>
    <dgm:pt modelId="{5A8A0848-878D-4357-9DBA-BC5DB2CB1BAF}" type="pres">
      <dgm:prSet presAssocID="{814932E0-42C2-4FAB-B175-80E1C13693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A2E93A3-F45D-4A96-81A9-570F06E6DF8E}" type="pres">
      <dgm:prSet presAssocID="{67493109-E1EE-49B5-AF28-A5236F15667A}" presName="compNode" presStyleCnt="0"/>
      <dgm:spPr/>
    </dgm:pt>
    <dgm:pt modelId="{B52A54FC-6371-4064-9483-8363B8A7F65B}" type="pres">
      <dgm:prSet presAssocID="{67493109-E1EE-49B5-AF28-A5236F15667A}" presName="aNode" presStyleLbl="bgShp" presStyleIdx="0" presStyleCnt="3" custLinFactNeighborX="-38" custLinFactNeighborY="-1336"/>
      <dgm:spPr/>
      <dgm:t>
        <a:bodyPr/>
        <a:lstStyle/>
        <a:p>
          <a:endParaRPr lang="bg-BG"/>
        </a:p>
      </dgm:t>
    </dgm:pt>
    <dgm:pt modelId="{E21CFA4F-7A6A-4D7D-8703-656A44AB6CEC}" type="pres">
      <dgm:prSet presAssocID="{67493109-E1EE-49B5-AF28-A5236F15667A}" presName="textNode" presStyleLbl="bgShp" presStyleIdx="0" presStyleCnt="3"/>
      <dgm:spPr/>
      <dgm:t>
        <a:bodyPr/>
        <a:lstStyle/>
        <a:p>
          <a:endParaRPr lang="bg-BG"/>
        </a:p>
      </dgm:t>
    </dgm:pt>
    <dgm:pt modelId="{0D2ACD4B-9D73-451D-BEA6-833095B6CCE1}" type="pres">
      <dgm:prSet presAssocID="{67493109-E1EE-49B5-AF28-A5236F15667A}" presName="compChildNode" presStyleCnt="0"/>
      <dgm:spPr/>
    </dgm:pt>
    <dgm:pt modelId="{2C76021E-90FF-48D0-A55C-54EE80505AC2}" type="pres">
      <dgm:prSet presAssocID="{67493109-E1EE-49B5-AF28-A5236F15667A}" presName="theInnerList" presStyleCnt="0"/>
      <dgm:spPr/>
    </dgm:pt>
    <dgm:pt modelId="{CEDEDF25-F90A-486D-A171-71EDAF3E4C74}" type="pres">
      <dgm:prSet presAssocID="{2522BE23-EA28-4D86-8C55-E691350A34DF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EB80B3-6B3B-4804-BA03-A0976315D7D5}" type="pres">
      <dgm:prSet presAssocID="{2522BE23-EA28-4D86-8C55-E691350A34DF}" presName="aSpace2" presStyleCnt="0"/>
      <dgm:spPr/>
    </dgm:pt>
    <dgm:pt modelId="{73637505-98F3-413A-A35F-826C0DC64C37}" type="pres">
      <dgm:prSet presAssocID="{0B3E9EFF-906E-4DED-A147-BFA8C0A7E790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7C76BA-BE29-434E-82A1-6F19225A1B10}" type="pres">
      <dgm:prSet presAssocID="{0B3E9EFF-906E-4DED-A147-BFA8C0A7E790}" presName="aSpace2" presStyleCnt="0"/>
      <dgm:spPr/>
    </dgm:pt>
    <dgm:pt modelId="{3A53457F-F93E-448E-8104-84B8A8151140}" type="pres">
      <dgm:prSet presAssocID="{5C46C292-8D9A-448A-BF42-3DE56498F804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0E764B9-8651-47D5-ACAF-E2E2AC0A325E}" type="pres">
      <dgm:prSet presAssocID="{5C46C292-8D9A-448A-BF42-3DE56498F804}" presName="aSpace2" presStyleCnt="0"/>
      <dgm:spPr/>
    </dgm:pt>
    <dgm:pt modelId="{50010014-04EB-42FE-A288-029F3493B066}" type="pres">
      <dgm:prSet presAssocID="{C4D3FD56-ABD7-40AD-B898-E8FC9E378FB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E75B99-0D16-4D6F-95A7-F3374E9DEDC7}" type="pres">
      <dgm:prSet presAssocID="{67493109-E1EE-49B5-AF28-A5236F15667A}" presName="aSpace" presStyleCnt="0"/>
      <dgm:spPr/>
    </dgm:pt>
    <dgm:pt modelId="{D6FF20FD-5151-4940-B78E-18EB8CEF9437}" type="pres">
      <dgm:prSet presAssocID="{D3117518-9482-404B-B977-0E976C05D25D}" presName="compNode" presStyleCnt="0"/>
      <dgm:spPr/>
    </dgm:pt>
    <dgm:pt modelId="{E2BFB47D-CB60-4A65-BB39-9E4CF453ADC0}" type="pres">
      <dgm:prSet presAssocID="{D3117518-9482-404B-B977-0E976C05D25D}" presName="aNode" presStyleLbl="bgShp" presStyleIdx="1" presStyleCnt="3"/>
      <dgm:spPr/>
      <dgm:t>
        <a:bodyPr/>
        <a:lstStyle/>
        <a:p>
          <a:endParaRPr lang="bg-BG"/>
        </a:p>
      </dgm:t>
    </dgm:pt>
    <dgm:pt modelId="{EEFA2DE8-F406-4ABA-B021-D86E133E08BD}" type="pres">
      <dgm:prSet presAssocID="{D3117518-9482-404B-B977-0E976C05D25D}" presName="textNode" presStyleLbl="bgShp" presStyleIdx="1" presStyleCnt="3"/>
      <dgm:spPr/>
      <dgm:t>
        <a:bodyPr/>
        <a:lstStyle/>
        <a:p>
          <a:endParaRPr lang="bg-BG"/>
        </a:p>
      </dgm:t>
    </dgm:pt>
    <dgm:pt modelId="{03C5A615-6B21-4E43-BC6D-C203ED0E0496}" type="pres">
      <dgm:prSet presAssocID="{D3117518-9482-404B-B977-0E976C05D25D}" presName="compChildNode" presStyleCnt="0"/>
      <dgm:spPr/>
    </dgm:pt>
    <dgm:pt modelId="{C6C8C8CD-5205-4E17-BE20-04766648122C}" type="pres">
      <dgm:prSet presAssocID="{D3117518-9482-404B-B977-0E976C05D25D}" presName="theInnerList" presStyleCnt="0"/>
      <dgm:spPr/>
    </dgm:pt>
    <dgm:pt modelId="{2F2D4BE3-57B3-437E-9ADD-F2EC95E775FA}" type="pres">
      <dgm:prSet presAssocID="{030EE956-C600-41F3-A5D1-1AD6EADB8BD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8B8BB5-F199-4E1E-92D8-5635322293D5}" type="pres">
      <dgm:prSet presAssocID="{030EE956-C600-41F3-A5D1-1AD6EADB8BD3}" presName="aSpace2" presStyleCnt="0"/>
      <dgm:spPr/>
    </dgm:pt>
    <dgm:pt modelId="{2D69E6EB-005D-4E96-B886-1211F859C749}" type="pres">
      <dgm:prSet presAssocID="{9E455504-F8FA-4FCE-9F12-85FAC9C8E48E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C5213FE-F39F-4339-95B6-66A673D743A7}" type="pres">
      <dgm:prSet presAssocID="{9E455504-F8FA-4FCE-9F12-85FAC9C8E48E}" presName="aSpace2" presStyleCnt="0"/>
      <dgm:spPr/>
    </dgm:pt>
    <dgm:pt modelId="{AF3B1311-1815-4182-B272-2AF43843A1B6}" type="pres">
      <dgm:prSet presAssocID="{8E55533D-2C30-4179-8DF8-9EF876B5FFD6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86939E-CF7C-4192-9271-9C2885E01C87}" type="pres">
      <dgm:prSet presAssocID="{8E55533D-2C30-4179-8DF8-9EF876B5FFD6}" presName="aSpace2" presStyleCnt="0"/>
      <dgm:spPr/>
    </dgm:pt>
    <dgm:pt modelId="{4F48ACEC-A7DB-4104-9449-6EE41099AADE}" type="pres">
      <dgm:prSet presAssocID="{979A1F3A-CAAC-4672-B2D3-CAC3CCDABC1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4D10AF3-CBE6-4E5F-8F62-7BE969332B25}" type="pres">
      <dgm:prSet presAssocID="{D3117518-9482-404B-B977-0E976C05D25D}" presName="aSpace" presStyleCnt="0"/>
      <dgm:spPr/>
    </dgm:pt>
    <dgm:pt modelId="{2DB93BCD-CAF2-4865-8BA9-32E10E25DA64}" type="pres">
      <dgm:prSet presAssocID="{5665F8BB-F65D-436D-9E15-DA56C77375FE}" presName="compNode" presStyleCnt="0"/>
      <dgm:spPr/>
    </dgm:pt>
    <dgm:pt modelId="{EE55751D-2889-4866-8DAF-42DE71625D3B}" type="pres">
      <dgm:prSet presAssocID="{5665F8BB-F65D-436D-9E15-DA56C77375FE}" presName="aNode" presStyleLbl="bgShp" presStyleIdx="2" presStyleCnt="3"/>
      <dgm:spPr/>
      <dgm:t>
        <a:bodyPr/>
        <a:lstStyle/>
        <a:p>
          <a:endParaRPr lang="bg-BG"/>
        </a:p>
      </dgm:t>
    </dgm:pt>
    <dgm:pt modelId="{321C6002-6D06-43E8-8497-9985238D4C56}" type="pres">
      <dgm:prSet presAssocID="{5665F8BB-F65D-436D-9E15-DA56C77375FE}" presName="textNode" presStyleLbl="bgShp" presStyleIdx="2" presStyleCnt="3"/>
      <dgm:spPr/>
      <dgm:t>
        <a:bodyPr/>
        <a:lstStyle/>
        <a:p>
          <a:endParaRPr lang="bg-BG"/>
        </a:p>
      </dgm:t>
    </dgm:pt>
    <dgm:pt modelId="{592AB0AB-21D8-4D4A-A62E-91B825C85EDE}" type="pres">
      <dgm:prSet presAssocID="{5665F8BB-F65D-436D-9E15-DA56C77375FE}" presName="compChildNode" presStyleCnt="0"/>
      <dgm:spPr/>
    </dgm:pt>
    <dgm:pt modelId="{670C2D3D-FBD8-4C5A-B44A-808D9DEB84C1}" type="pres">
      <dgm:prSet presAssocID="{5665F8BB-F65D-436D-9E15-DA56C77375FE}" presName="theInnerList" presStyleCnt="0"/>
      <dgm:spPr/>
    </dgm:pt>
    <dgm:pt modelId="{20A43BDE-1BBC-4273-9AB3-E3A3C9EF7297}" type="pres">
      <dgm:prSet presAssocID="{D20F99F0-C68E-422F-A01D-5F3340B5827C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7C4C95-3967-469C-87FE-588B7128E246}" type="pres">
      <dgm:prSet presAssocID="{D20F99F0-C68E-422F-A01D-5F3340B5827C}" presName="aSpace2" presStyleCnt="0"/>
      <dgm:spPr/>
    </dgm:pt>
    <dgm:pt modelId="{018E443E-2BD6-416A-9A2A-93507853F20D}" type="pres">
      <dgm:prSet presAssocID="{16A89B0F-F771-47AD-B058-553238F9F6E4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97D481-9910-44F4-A7CE-79ED930D59B2}" type="pres">
      <dgm:prSet presAssocID="{16A89B0F-F771-47AD-B058-553238F9F6E4}" presName="aSpace2" presStyleCnt="0"/>
      <dgm:spPr/>
    </dgm:pt>
    <dgm:pt modelId="{14C89877-DA42-4B12-A679-BAE0576A3C1D}" type="pres">
      <dgm:prSet presAssocID="{E0FC6C5E-148A-4676-8CA7-CD444B28885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0C9DE7-B683-48E4-BC78-D3F218B5AE6C}" type="pres">
      <dgm:prSet presAssocID="{E0FC6C5E-148A-4676-8CA7-CD444B288852}" presName="aSpace2" presStyleCnt="0"/>
      <dgm:spPr/>
    </dgm:pt>
    <dgm:pt modelId="{FE25066D-8ED5-4371-A541-758966972C27}" type="pres">
      <dgm:prSet presAssocID="{1AB77625-132F-4F81-B478-7DADD475711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6458197-D848-45E0-BBD2-8C70A38D6E5A}" type="presOf" srcId="{8E55533D-2C30-4179-8DF8-9EF876B5FFD6}" destId="{AF3B1311-1815-4182-B272-2AF43843A1B6}" srcOrd="0" destOrd="0" presId="urn:microsoft.com/office/officeart/2005/8/layout/lProcess2"/>
    <dgm:cxn modelId="{E1A8470B-343D-459B-BF88-33F80B20E3F3}" srcId="{67493109-E1EE-49B5-AF28-A5236F15667A}" destId="{2522BE23-EA28-4D86-8C55-E691350A34DF}" srcOrd="0" destOrd="0" parTransId="{EFA5A992-1DAD-4BB4-A2B5-207B03330E6C}" sibTransId="{48420AC5-7194-44EB-9323-72BFBD25D2D4}"/>
    <dgm:cxn modelId="{B48B3063-AC0E-49E9-BBFF-C9DD00FF9F71}" srcId="{5665F8BB-F65D-436D-9E15-DA56C77375FE}" destId="{E0FC6C5E-148A-4676-8CA7-CD444B288852}" srcOrd="2" destOrd="0" parTransId="{2D54034A-2FF8-4A0E-B02B-389B5098497D}" sibTransId="{251E8874-45A3-4332-AAE9-79393F48372D}"/>
    <dgm:cxn modelId="{96167D56-FE99-45EE-88AC-2E4360362C23}" type="presOf" srcId="{5665F8BB-F65D-436D-9E15-DA56C77375FE}" destId="{321C6002-6D06-43E8-8497-9985238D4C56}" srcOrd="1" destOrd="0" presId="urn:microsoft.com/office/officeart/2005/8/layout/lProcess2"/>
    <dgm:cxn modelId="{34E64591-3032-4424-8FE6-81CB5CDBA207}" type="presOf" srcId="{D3117518-9482-404B-B977-0E976C05D25D}" destId="{EEFA2DE8-F406-4ABA-B021-D86E133E08BD}" srcOrd="1" destOrd="0" presId="urn:microsoft.com/office/officeart/2005/8/layout/lProcess2"/>
    <dgm:cxn modelId="{62D662AA-3C04-4673-95D8-3DF43B9034A3}" type="presOf" srcId="{030EE956-C600-41F3-A5D1-1AD6EADB8BD3}" destId="{2F2D4BE3-57B3-437E-9ADD-F2EC95E775FA}" srcOrd="0" destOrd="0" presId="urn:microsoft.com/office/officeart/2005/8/layout/lProcess2"/>
    <dgm:cxn modelId="{5B1058A8-77B7-47B4-BF46-D4651C433CB8}" srcId="{D3117518-9482-404B-B977-0E976C05D25D}" destId="{8E55533D-2C30-4179-8DF8-9EF876B5FFD6}" srcOrd="2" destOrd="0" parTransId="{103DB7EC-05D7-4E5F-B4DF-6A2ABB1ABCBF}" sibTransId="{27E8866E-B602-4477-B3F2-FAFA44E97C6B}"/>
    <dgm:cxn modelId="{B2C56341-D80A-4433-89E4-C52DB1B10E00}" type="presOf" srcId="{979A1F3A-CAAC-4672-B2D3-CAC3CCDABC10}" destId="{4F48ACEC-A7DB-4104-9449-6EE41099AADE}" srcOrd="0" destOrd="0" presId="urn:microsoft.com/office/officeart/2005/8/layout/lProcess2"/>
    <dgm:cxn modelId="{BAF804A4-4F92-4417-85AB-5B3596C09185}" type="presOf" srcId="{2522BE23-EA28-4D86-8C55-E691350A34DF}" destId="{CEDEDF25-F90A-486D-A171-71EDAF3E4C74}" srcOrd="0" destOrd="0" presId="urn:microsoft.com/office/officeart/2005/8/layout/lProcess2"/>
    <dgm:cxn modelId="{F5A7C1B9-B03D-46F3-9CBC-807B8C14492F}" srcId="{D3117518-9482-404B-B977-0E976C05D25D}" destId="{979A1F3A-CAAC-4672-B2D3-CAC3CCDABC10}" srcOrd="3" destOrd="0" parTransId="{99EC29C3-6E34-4EC2-9251-7CFCD1E8C5A7}" sibTransId="{15093D26-1E43-48E9-87C8-CD6B2ECFAC74}"/>
    <dgm:cxn modelId="{8C5FB30A-BF4D-45A9-A7F7-FF265434C745}" srcId="{D3117518-9482-404B-B977-0E976C05D25D}" destId="{9E455504-F8FA-4FCE-9F12-85FAC9C8E48E}" srcOrd="1" destOrd="0" parTransId="{269CDDAE-8EAB-4FCF-939B-354C215432AA}" sibTransId="{40765BFD-195C-4232-8D3E-EDA0F1FE6063}"/>
    <dgm:cxn modelId="{192620CB-73D8-4008-949B-67C1E38FABD9}" type="presOf" srcId="{67493109-E1EE-49B5-AF28-A5236F15667A}" destId="{B52A54FC-6371-4064-9483-8363B8A7F65B}" srcOrd="0" destOrd="0" presId="urn:microsoft.com/office/officeart/2005/8/layout/lProcess2"/>
    <dgm:cxn modelId="{2CCA9F4F-56A4-4E30-9C34-DBFDB35837FA}" type="presOf" srcId="{D20F99F0-C68E-422F-A01D-5F3340B5827C}" destId="{20A43BDE-1BBC-4273-9AB3-E3A3C9EF7297}" srcOrd="0" destOrd="0" presId="urn:microsoft.com/office/officeart/2005/8/layout/lProcess2"/>
    <dgm:cxn modelId="{08D5B1EF-3F69-4BC2-AB4C-06E701F8658E}" type="presOf" srcId="{5665F8BB-F65D-436D-9E15-DA56C77375FE}" destId="{EE55751D-2889-4866-8DAF-42DE71625D3B}" srcOrd="0" destOrd="0" presId="urn:microsoft.com/office/officeart/2005/8/layout/lProcess2"/>
    <dgm:cxn modelId="{D1769087-96E6-4074-851A-3659A4BBFF7C}" srcId="{814932E0-42C2-4FAB-B175-80E1C13693C9}" destId="{67493109-E1EE-49B5-AF28-A5236F15667A}" srcOrd="0" destOrd="0" parTransId="{4B0D7356-7173-4342-AD4E-9C5056BD43A3}" sibTransId="{25400B53-767E-4158-B686-06B9A8E69B32}"/>
    <dgm:cxn modelId="{57332D09-2DC1-4E60-A286-4C5E9E0D8EA3}" srcId="{67493109-E1EE-49B5-AF28-A5236F15667A}" destId="{C4D3FD56-ABD7-40AD-B898-E8FC9E378FB0}" srcOrd="3" destOrd="0" parTransId="{85FBBD41-E2DB-4A44-A68E-99FC27E92D84}" sibTransId="{43D93375-4C65-4109-B507-1242BD52B260}"/>
    <dgm:cxn modelId="{2597E5A2-8D3C-429E-BAA7-E9FB20EE585B}" type="presOf" srcId="{814932E0-42C2-4FAB-B175-80E1C13693C9}" destId="{5A8A0848-878D-4357-9DBA-BC5DB2CB1BAF}" srcOrd="0" destOrd="0" presId="urn:microsoft.com/office/officeart/2005/8/layout/lProcess2"/>
    <dgm:cxn modelId="{97427A20-4E77-457B-BC3F-7C3162A51054}" srcId="{67493109-E1EE-49B5-AF28-A5236F15667A}" destId="{0B3E9EFF-906E-4DED-A147-BFA8C0A7E790}" srcOrd="1" destOrd="0" parTransId="{522CC4D7-2823-43BD-8AF5-B0F2C040D933}" sibTransId="{5045D4CC-3BDD-44EC-8E44-4DA5E5E1364E}"/>
    <dgm:cxn modelId="{4CBCFA91-0010-4C78-87E7-5FA4F3F28E55}" type="presOf" srcId="{D3117518-9482-404B-B977-0E976C05D25D}" destId="{E2BFB47D-CB60-4A65-BB39-9E4CF453ADC0}" srcOrd="0" destOrd="0" presId="urn:microsoft.com/office/officeart/2005/8/layout/lProcess2"/>
    <dgm:cxn modelId="{A7E24AD2-BCFC-4C86-BA14-158E32CAE59B}" type="presOf" srcId="{16A89B0F-F771-47AD-B058-553238F9F6E4}" destId="{018E443E-2BD6-416A-9A2A-93507853F20D}" srcOrd="0" destOrd="0" presId="urn:microsoft.com/office/officeart/2005/8/layout/lProcess2"/>
    <dgm:cxn modelId="{802D4E4A-D96D-4B8F-9EE0-465D32D0BDD2}" srcId="{814932E0-42C2-4FAB-B175-80E1C13693C9}" destId="{D3117518-9482-404B-B977-0E976C05D25D}" srcOrd="1" destOrd="0" parTransId="{A49DF97F-0F63-4FB1-A7DB-796901CA780B}" sibTransId="{1511D16D-990F-401D-B87C-EBDE06314928}"/>
    <dgm:cxn modelId="{BC4F539F-7F59-40D6-AC72-925E7CA22915}" type="presOf" srcId="{E0FC6C5E-148A-4676-8CA7-CD444B288852}" destId="{14C89877-DA42-4B12-A679-BAE0576A3C1D}" srcOrd="0" destOrd="0" presId="urn:microsoft.com/office/officeart/2005/8/layout/lProcess2"/>
    <dgm:cxn modelId="{0DB27FA3-4977-445D-B68C-95730E97AE9F}" type="presOf" srcId="{5C46C292-8D9A-448A-BF42-3DE56498F804}" destId="{3A53457F-F93E-448E-8104-84B8A8151140}" srcOrd="0" destOrd="0" presId="urn:microsoft.com/office/officeart/2005/8/layout/lProcess2"/>
    <dgm:cxn modelId="{628F6EAB-EEF3-44F9-AE68-D17C1F005FF2}" srcId="{D3117518-9482-404B-B977-0E976C05D25D}" destId="{030EE956-C600-41F3-A5D1-1AD6EADB8BD3}" srcOrd="0" destOrd="0" parTransId="{CC2A278C-2077-4CFA-9F1D-D2659ECDDFD5}" sibTransId="{81DF173C-308B-4017-B5F2-36C930232360}"/>
    <dgm:cxn modelId="{7ED85755-6B6B-4EDE-AEA8-791EB7B83F0C}" srcId="{5665F8BB-F65D-436D-9E15-DA56C77375FE}" destId="{D20F99F0-C68E-422F-A01D-5F3340B5827C}" srcOrd="0" destOrd="0" parTransId="{749AC606-AEE6-4231-B668-862AF6131EE4}" sibTransId="{2352F18C-D6A6-453C-B6A5-5D4E8880F7A8}"/>
    <dgm:cxn modelId="{E0B67FAE-BD20-4328-B151-AB5C60A3F683}" type="presOf" srcId="{1AB77625-132F-4F81-B478-7DADD475711E}" destId="{FE25066D-8ED5-4371-A541-758966972C27}" srcOrd="0" destOrd="0" presId="urn:microsoft.com/office/officeart/2005/8/layout/lProcess2"/>
    <dgm:cxn modelId="{0F1D20FE-AA5C-45C0-A701-94200775F1F0}" srcId="{5665F8BB-F65D-436D-9E15-DA56C77375FE}" destId="{16A89B0F-F771-47AD-B058-553238F9F6E4}" srcOrd="1" destOrd="0" parTransId="{E393AD23-3FF9-4629-9C6F-A5351A717BC4}" sibTransId="{6EB1C6CB-5F33-4A57-8D69-7EA6B22183B6}"/>
    <dgm:cxn modelId="{E6CA1887-8A67-4C77-958E-DB52FD106BD9}" type="presOf" srcId="{67493109-E1EE-49B5-AF28-A5236F15667A}" destId="{E21CFA4F-7A6A-4D7D-8703-656A44AB6CEC}" srcOrd="1" destOrd="0" presId="urn:microsoft.com/office/officeart/2005/8/layout/lProcess2"/>
    <dgm:cxn modelId="{BC9AE7E0-4A70-4E67-BF05-625EBD87D5D8}" type="presOf" srcId="{9E455504-F8FA-4FCE-9F12-85FAC9C8E48E}" destId="{2D69E6EB-005D-4E96-B886-1211F859C749}" srcOrd="0" destOrd="0" presId="urn:microsoft.com/office/officeart/2005/8/layout/lProcess2"/>
    <dgm:cxn modelId="{A3AEBE98-4AAD-45FF-80CD-1B2482F1F07F}" type="presOf" srcId="{C4D3FD56-ABD7-40AD-B898-E8FC9E378FB0}" destId="{50010014-04EB-42FE-A288-029F3493B066}" srcOrd="0" destOrd="0" presId="urn:microsoft.com/office/officeart/2005/8/layout/lProcess2"/>
    <dgm:cxn modelId="{8292AFD2-64C2-4656-9B5E-E9899E8AA483}" type="presOf" srcId="{0B3E9EFF-906E-4DED-A147-BFA8C0A7E790}" destId="{73637505-98F3-413A-A35F-826C0DC64C37}" srcOrd="0" destOrd="0" presId="urn:microsoft.com/office/officeart/2005/8/layout/lProcess2"/>
    <dgm:cxn modelId="{61063862-E733-461C-B022-7C2898DAA6B9}" srcId="{814932E0-42C2-4FAB-B175-80E1C13693C9}" destId="{5665F8BB-F65D-436D-9E15-DA56C77375FE}" srcOrd="2" destOrd="0" parTransId="{C2BAB9DA-3A85-407F-A480-ECD64DA516F8}" sibTransId="{F92BE956-E3DD-4F20-A5DD-A3850CD9A1F7}"/>
    <dgm:cxn modelId="{82120666-B5CD-4233-84FC-DBE7A0E06B9F}" srcId="{67493109-E1EE-49B5-AF28-A5236F15667A}" destId="{5C46C292-8D9A-448A-BF42-3DE56498F804}" srcOrd="2" destOrd="0" parTransId="{FB4C84AB-1901-4B38-9F69-5986328BBF9A}" sibTransId="{CA832F7E-5304-4921-AF0F-C4752FD12498}"/>
    <dgm:cxn modelId="{37ECCB26-7DF3-4309-85E4-480FABA2B58A}" srcId="{5665F8BB-F65D-436D-9E15-DA56C77375FE}" destId="{1AB77625-132F-4F81-B478-7DADD475711E}" srcOrd="3" destOrd="0" parTransId="{082E0A1B-3698-4795-BBF2-B89A3A4C98CD}" sibTransId="{82D0B789-18F7-4C69-80BB-94828E0BC646}"/>
    <dgm:cxn modelId="{3F0513B8-7C0B-409F-8FBB-542B7E5F4A8F}" type="presParOf" srcId="{5A8A0848-878D-4357-9DBA-BC5DB2CB1BAF}" destId="{EA2E93A3-F45D-4A96-81A9-570F06E6DF8E}" srcOrd="0" destOrd="0" presId="urn:microsoft.com/office/officeart/2005/8/layout/lProcess2"/>
    <dgm:cxn modelId="{C2A0FADD-F288-4525-B5D8-6900B0A36490}" type="presParOf" srcId="{EA2E93A3-F45D-4A96-81A9-570F06E6DF8E}" destId="{B52A54FC-6371-4064-9483-8363B8A7F65B}" srcOrd="0" destOrd="0" presId="urn:microsoft.com/office/officeart/2005/8/layout/lProcess2"/>
    <dgm:cxn modelId="{8C596CC9-D95B-4FE4-B599-E880406A0102}" type="presParOf" srcId="{EA2E93A3-F45D-4A96-81A9-570F06E6DF8E}" destId="{E21CFA4F-7A6A-4D7D-8703-656A44AB6CEC}" srcOrd="1" destOrd="0" presId="urn:microsoft.com/office/officeart/2005/8/layout/lProcess2"/>
    <dgm:cxn modelId="{6821278A-9EB6-4AD5-9BE2-37E9E3F0CFCE}" type="presParOf" srcId="{EA2E93A3-F45D-4A96-81A9-570F06E6DF8E}" destId="{0D2ACD4B-9D73-451D-BEA6-833095B6CCE1}" srcOrd="2" destOrd="0" presId="urn:microsoft.com/office/officeart/2005/8/layout/lProcess2"/>
    <dgm:cxn modelId="{1094B983-6994-4520-BF30-BE34BA58C072}" type="presParOf" srcId="{0D2ACD4B-9D73-451D-BEA6-833095B6CCE1}" destId="{2C76021E-90FF-48D0-A55C-54EE80505AC2}" srcOrd="0" destOrd="0" presId="urn:microsoft.com/office/officeart/2005/8/layout/lProcess2"/>
    <dgm:cxn modelId="{6572FAE7-53A4-45B2-87BE-1E16D8DCF81F}" type="presParOf" srcId="{2C76021E-90FF-48D0-A55C-54EE80505AC2}" destId="{CEDEDF25-F90A-486D-A171-71EDAF3E4C74}" srcOrd="0" destOrd="0" presId="urn:microsoft.com/office/officeart/2005/8/layout/lProcess2"/>
    <dgm:cxn modelId="{43437107-F321-44C4-A055-FEA24714191B}" type="presParOf" srcId="{2C76021E-90FF-48D0-A55C-54EE80505AC2}" destId="{75EB80B3-6B3B-4804-BA03-A0976315D7D5}" srcOrd="1" destOrd="0" presId="urn:microsoft.com/office/officeart/2005/8/layout/lProcess2"/>
    <dgm:cxn modelId="{5AEFE082-0B08-473B-AF4B-704D7BFDE96A}" type="presParOf" srcId="{2C76021E-90FF-48D0-A55C-54EE80505AC2}" destId="{73637505-98F3-413A-A35F-826C0DC64C37}" srcOrd="2" destOrd="0" presId="urn:microsoft.com/office/officeart/2005/8/layout/lProcess2"/>
    <dgm:cxn modelId="{903D5503-8A29-493C-BBA0-298625A397A0}" type="presParOf" srcId="{2C76021E-90FF-48D0-A55C-54EE80505AC2}" destId="{3F7C76BA-BE29-434E-82A1-6F19225A1B10}" srcOrd="3" destOrd="0" presId="urn:microsoft.com/office/officeart/2005/8/layout/lProcess2"/>
    <dgm:cxn modelId="{9A797095-538D-4937-B7EE-6E17B49F8767}" type="presParOf" srcId="{2C76021E-90FF-48D0-A55C-54EE80505AC2}" destId="{3A53457F-F93E-448E-8104-84B8A8151140}" srcOrd="4" destOrd="0" presId="urn:microsoft.com/office/officeart/2005/8/layout/lProcess2"/>
    <dgm:cxn modelId="{DFC927FA-7023-4A27-9F0A-0F76A2CCF5A2}" type="presParOf" srcId="{2C76021E-90FF-48D0-A55C-54EE80505AC2}" destId="{70E764B9-8651-47D5-ACAF-E2E2AC0A325E}" srcOrd="5" destOrd="0" presId="urn:microsoft.com/office/officeart/2005/8/layout/lProcess2"/>
    <dgm:cxn modelId="{F24C845F-998B-4FDC-A3CB-81EBBE482A5A}" type="presParOf" srcId="{2C76021E-90FF-48D0-A55C-54EE80505AC2}" destId="{50010014-04EB-42FE-A288-029F3493B066}" srcOrd="6" destOrd="0" presId="urn:microsoft.com/office/officeart/2005/8/layout/lProcess2"/>
    <dgm:cxn modelId="{02147224-B904-462A-B0F7-D37BB4D766E8}" type="presParOf" srcId="{5A8A0848-878D-4357-9DBA-BC5DB2CB1BAF}" destId="{75E75B99-0D16-4D6F-95A7-F3374E9DEDC7}" srcOrd="1" destOrd="0" presId="urn:microsoft.com/office/officeart/2005/8/layout/lProcess2"/>
    <dgm:cxn modelId="{FBADA951-7766-47D6-94B0-163FC71231CB}" type="presParOf" srcId="{5A8A0848-878D-4357-9DBA-BC5DB2CB1BAF}" destId="{D6FF20FD-5151-4940-B78E-18EB8CEF9437}" srcOrd="2" destOrd="0" presId="urn:microsoft.com/office/officeart/2005/8/layout/lProcess2"/>
    <dgm:cxn modelId="{525A9AA0-FA5D-40F3-836D-CC6914EFE1EB}" type="presParOf" srcId="{D6FF20FD-5151-4940-B78E-18EB8CEF9437}" destId="{E2BFB47D-CB60-4A65-BB39-9E4CF453ADC0}" srcOrd="0" destOrd="0" presId="urn:microsoft.com/office/officeart/2005/8/layout/lProcess2"/>
    <dgm:cxn modelId="{0BA2386B-2613-415D-B8C1-0D6632030818}" type="presParOf" srcId="{D6FF20FD-5151-4940-B78E-18EB8CEF9437}" destId="{EEFA2DE8-F406-4ABA-B021-D86E133E08BD}" srcOrd="1" destOrd="0" presId="urn:microsoft.com/office/officeart/2005/8/layout/lProcess2"/>
    <dgm:cxn modelId="{0AC2ADCF-4BA5-48B7-A4C2-F1F45866A078}" type="presParOf" srcId="{D6FF20FD-5151-4940-B78E-18EB8CEF9437}" destId="{03C5A615-6B21-4E43-BC6D-C203ED0E0496}" srcOrd="2" destOrd="0" presId="urn:microsoft.com/office/officeart/2005/8/layout/lProcess2"/>
    <dgm:cxn modelId="{4EA5104E-A014-4366-BFD7-B3B224259241}" type="presParOf" srcId="{03C5A615-6B21-4E43-BC6D-C203ED0E0496}" destId="{C6C8C8CD-5205-4E17-BE20-04766648122C}" srcOrd="0" destOrd="0" presId="urn:microsoft.com/office/officeart/2005/8/layout/lProcess2"/>
    <dgm:cxn modelId="{F5FBFBB5-10FF-401A-AD2D-B2EA4ABD9B28}" type="presParOf" srcId="{C6C8C8CD-5205-4E17-BE20-04766648122C}" destId="{2F2D4BE3-57B3-437E-9ADD-F2EC95E775FA}" srcOrd="0" destOrd="0" presId="urn:microsoft.com/office/officeart/2005/8/layout/lProcess2"/>
    <dgm:cxn modelId="{FD4C7F76-0234-4028-B24A-90B443AB9A7F}" type="presParOf" srcId="{C6C8C8CD-5205-4E17-BE20-04766648122C}" destId="{418B8BB5-F199-4E1E-92D8-5635322293D5}" srcOrd="1" destOrd="0" presId="urn:microsoft.com/office/officeart/2005/8/layout/lProcess2"/>
    <dgm:cxn modelId="{D03816BA-D5C2-40F3-B80F-AA2554F47DFA}" type="presParOf" srcId="{C6C8C8CD-5205-4E17-BE20-04766648122C}" destId="{2D69E6EB-005D-4E96-B886-1211F859C749}" srcOrd="2" destOrd="0" presId="urn:microsoft.com/office/officeart/2005/8/layout/lProcess2"/>
    <dgm:cxn modelId="{757BD32F-8D8A-4A21-9E23-432CFBF59011}" type="presParOf" srcId="{C6C8C8CD-5205-4E17-BE20-04766648122C}" destId="{2C5213FE-F39F-4339-95B6-66A673D743A7}" srcOrd="3" destOrd="0" presId="urn:microsoft.com/office/officeart/2005/8/layout/lProcess2"/>
    <dgm:cxn modelId="{70788651-1FFB-4C13-BB0A-DCC746FE6345}" type="presParOf" srcId="{C6C8C8CD-5205-4E17-BE20-04766648122C}" destId="{AF3B1311-1815-4182-B272-2AF43843A1B6}" srcOrd="4" destOrd="0" presId="urn:microsoft.com/office/officeart/2005/8/layout/lProcess2"/>
    <dgm:cxn modelId="{C6238551-B034-40A9-A291-E11F6864CBE4}" type="presParOf" srcId="{C6C8C8CD-5205-4E17-BE20-04766648122C}" destId="{8486939E-CF7C-4192-9271-9C2885E01C87}" srcOrd="5" destOrd="0" presId="urn:microsoft.com/office/officeart/2005/8/layout/lProcess2"/>
    <dgm:cxn modelId="{6AF414DE-5736-4582-A0B4-22202CE4A100}" type="presParOf" srcId="{C6C8C8CD-5205-4E17-BE20-04766648122C}" destId="{4F48ACEC-A7DB-4104-9449-6EE41099AADE}" srcOrd="6" destOrd="0" presId="urn:microsoft.com/office/officeart/2005/8/layout/lProcess2"/>
    <dgm:cxn modelId="{68723E58-5711-4800-BD53-52C6ABFCA078}" type="presParOf" srcId="{5A8A0848-878D-4357-9DBA-BC5DB2CB1BAF}" destId="{64D10AF3-CBE6-4E5F-8F62-7BE969332B25}" srcOrd="3" destOrd="0" presId="urn:microsoft.com/office/officeart/2005/8/layout/lProcess2"/>
    <dgm:cxn modelId="{573D9F68-D334-402F-9200-AFEA369F1D19}" type="presParOf" srcId="{5A8A0848-878D-4357-9DBA-BC5DB2CB1BAF}" destId="{2DB93BCD-CAF2-4865-8BA9-32E10E25DA64}" srcOrd="4" destOrd="0" presId="urn:microsoft.com/office/officeart/2005/8/layout/lProcess2"/>
    <dgm:cxn modelId="{38806256-D4D9-4218-B85E-353E3B2088F6}" type="presParOf" srcId="{2DB93BCD-CAF2-4865-8BA9-32E10E25DA64}" destId="{EE55751D-2889-4866-8DAF-42DE71625D3B}" srcOrd="0" destOrd="0" presId="urn:microsoft.com/office/officeart/2005/8/layout/lProcess2"/>
    <dgm:cxn modelId="{2AD4DE95-E9E9-43C4-8D93-F9CD39EDF14C}" type="presParOf" srcId="{2DB93BCD-CAF2-4865-8BA9-32E10E25DA64}" destId="{321C6002-6D06-43E8-8497-9985238D4C56}" srcOrd="1" destOrd="0" presId="urn:microsoft.com/office/officeart/2005/8/layout/lProcess2"/>
    <dgm:cxn modelId="{CFD904A9-A0FE-4FB5-98CD-9847204694AA}" type="presParOf" srcId="{2DB93BCD-CAF2-4865-8BA9-32E10E25DA64}" destId="{592AB0AB-21D8-4D4A-A62E-91B825C85EDE}" srcOrd="2" destOrd="0" presId="urn:microsoft.com/office/officeart/2005/8/layout/lProcess2"/>
    <dgm:cxn modelId="{1B40900A-731A-4F0E-8ED4-1780A63599AA}" type="presParOf" srcId="{592AB0AB-21D8-4D4A-A62E-91B825C85EDE}" destId="{670C2D3D-FBD8-4C5A-B44A-808D9DEB84C1}" srcOrd="0" destOrd="0" presId="urn:microsoft.com/office/officeart/2005/8/layout/lProcess2"/>
    <dgm:cxn modelId="{FBB7B804-9E61-4D94-901F-3FAB8ADBB4C6}" type="presParOf" srcId="{670C2D3D-FBD8-4C5A-B44A-808D9DEB84C1}" destId="{20A43BDE-1BBC-4273-9AB3-E3A3C9EF7297}" srcOrd="0" destOrd="0" presId="urn:microsoft.com/office/officeart/2005/8/layout/lProcess2"/>
    <dgm:cxn modelId="{7A6239FE-C729-4C2B-A1C0-9822D4C92355}" type="presParOf" srcId="{670C2D3D-FBD8-4C5A-B44A-808D9DEB84C1}" destId="{457C4C95-3967-469C-87FE-588B7128E246}" srcOrd="1" destOrd="0" presId="urn:microsoft.com/office/officeart/2005/8/layout/lProcess2"/>
    <dgm:cxn modelId="{0D742AD7-F29E-41D2-9F4C-95E719616A6C}" type="presParOf" srcId="{670C2D3D-FBD8-4C5A-B44A-808D9DEB84C1}" destId="{018E443E-2BD6-416A-9A2A-93507853F20D}" srcOrd="2" destOrd="0" presId="urn:microsoft.com/office/officeart/2005/8/layout/lProcess2"/>
    <dgm:cxn modelId="{05A754F4-FABC-4349-834D-D3C99C2B3520}" type="presParOf" srcId="{670C2D3D-FBD8-4C5A-B44A-808D9DEB84C1}" destId="{E497D481-9910-44F4-A7CE-79ED930D59B2}" srcOrd="3" destOrd="0" presId="urn:microsoft.com/office/officeart/2005/8/layout/lProcess2"/>
    <dgm:cxn modelId="{81029E02-278C-4719-84C3-E48C577B3904}" type="presParOf" srcId="{670C2D3D-FBD8-4C5A-B44A-808D9DEB84C1}" destId="{14C89877-DA42-4B12-A679-BAE0576A3C1D}" srcOrd="4" destOrd="0" presId="urn:microsoft.com/office/officeart/2005/8/layout/lProcess2"/>
    <dgm:cxn modelId="{49C177FF-6016-47FA-90C7-53AEA7ADFE3A}" type="presParOf" srcId="{670C2D3D-FBD8-4C5A-B44A-808D9DEB84C1}" destId="{7F0C9DE7-B683-48E4-BC78-D3F218B5AE6C}" srcOrd="5" destOrd="0" presId="urn:microsoft.com/office/officeart/2005/8/layout/lProcess2"/>
    <dgm:cxn modelId="{25E470C1-AE7A-404B-8231-CC0CE96A7F63}" type="presParOf" srcId="{670C2D3D-FBD8-4C5A-B44A-808D9DEB84C1}" destId="{FE25066D-8ED5-4371-A541-758966972C2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1C4A-FD4D-4AE4-A78D-9F39B6E388CE}">
      <dsp:nvSpPr>
        <dsp:cNvPr id="0" name=""/>
        <dsp:cNvSpPr/>
      </dsp:nvSpPr>
      <dsp:spPr>
        <a:xfrm>
          <a:off x="592695" y="580560"/>
          <a:ext cx="3874950" cy="3874950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72BB4-0B52-4604-BFE0-BA649C8949F6}">
      <dsp:nvSpPr>
        <dsp:cNvPr id="0" name=""/>
        <dsp:cNvSpPr/>
      </dsp:nvSpPr>
      <dsp:spPr>
        <a:xfrm>
          <a:off x="592695" y="580560"/>
          <a:ext cx="3874950" cy="3874950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62462-F354-4458-8C8F-033794898078}">
      <dsp:nvSpPr>
        <dsp:cNvPr id="0" name=""/>
        <dsp:cNvSpPr/>
      </dsp:nvSpPr>
      <dsp:spPr>
        <a:xfrm>
          <a:off x="592695" y="580560"/>
          <a:ext cx="3874950" cy="3874950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B4EEE-1616-4BA0-B2D0-9E2256AF75C6}">
      <dsp:nvSpPr>
        <dsp:cNvPr id="0" name=""/>
        <dsp:cNvSpPr/>
      </dsp:nvSpPr>
      <dsp:spPr>
        <a:xfrm>
          <a:off x="592695" y="580560"/>
          <a:ext cx="3874950" cy="3874950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F19C0-D79B-4C5F-809B-2D57DB467337}">
      <dsp:nvSpPr>
        <dsp:cNvPr id="0" name=""/>
        <dsp:cNvSpPr/>
      </dsp:nvSpPr>
      <dsp:spPr>
        <a:xfrm>
          <a:off x="592695" y="580560"/>
          <a:ext cx="3874950" cy="3874950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C00CE-EC7F-4EAB-B29D-A27CF8CE8496}">
      <dsp:nvSpPr>
        <dsp:cNvPr id="0" name=""/>
        <dsp:cNvSpPr/>
      </dsp:nvSpPr>
      <dsp:spPr>
        <a:xfrm>
          <a:off x="1638015" y="1625880"/>
          <a:ext cx="1784310" cy="17843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n>
                <a:noFill/>
              </a:ln>
            </a:rPr>
            <a:t>Circular economy</a:t>
          </a:r>
          <a:endParaRPr lang="bg-BG" sz="2500" kern="1200" dirty="0">
            <a:ln>
              <a:noFill/>
            </a:ln>
          </a:endParaRPr>
        </a:p>
      </dsp:txBody>
      <dsp:txXfrm>
        <a:off x="1899321" y="1887186"/>
        <a:ext cx="1261698" cy="1261698"/>
      </dsp:txXfrm>
    </dsp:sp>
    <dsp:sp modelId="{C7D868D6-DC5E-41A2-B003-C4FD2957E509}">
      <dsp:nvSpPr>
        <dsp:cNvPr id="0" name=""/>
        <dsp:cNvSpPr/>
      </dsp:nvSpPr>
      <dsp:spPr>
        <a:xfrm>
          <a:off x="1905662" y="1016"/>
          <a:ext cx="1249017" cy="12490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noFill/>
              </a:ln>
            </a:rPr>
            <a:t>EU Strategy for Plastics in the Circular Economy</a:t>
          </a:r>
          <a:endParaRPr lang="bg-BG" sz="1400" kern="1200" dirty="0">
            <a:ln>
              <a:noFill/>
            </a:ln>
          </a:endParaRPr>
        </a:p>
      </dsp:txBody>
      <dsp:txXfrm>
        <a:off x="2088576" y="183930"/>
        <a:ext cx="883189" cy="883189"/>
      </dsp:txXfrm>
    </dsp:sp>
    <dsp:sp modelId="{6E9A602C-6C20-4CB1-AB04-7A9411FF1091}">
      <dsp:nvSpPr>
        <dsp:cNvPr id="0" name=""/>
        <dsp:cNvSpPr/>
      </dsp:nvSpPr>
      <dsp:spPr>
        <a:xfrm>
          <a:off x="3705546" y="1308708"/>
          <a:ext cx="1249017" cy="12490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n>
                <a:noFill/>
              </a:ln>
            </a:rPr>
            <a:t>Interface between chemicals, products and waste Legislation</a:t>
          </a:r>
          <a:endParaRPr lang="bg-BG" sz="1200" kern="1200" dirty="0">
            <a:ln>
              <a:noFill/>
            </a:ln>
          </a:endParaRPr>
        </a:p>
      </dsp:txBody>
      <dsp:txXfrm>
        <a:off x="3888460" y="1491622"/>
        <a:ext cx="883189" cy="883189"/>
      </dsp:txXfrm>
    </dsp:sp>
    <dsp:sp modelId="{2C5A7579-35B5-4D52-9973-38698113CBC7}">
      <dsp:nvSpPr>
        <dsp:cNvPr id="0" name=""/>
        <dsp:cNvSpPr/>
      </dsp:nvSpPr>
      <dsp:spPr>
        <a:xfrm>
          <a:off x="3018051" y="3424599"/>
          <a:ext cx="1249017" cy="12490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n>
                <a:noFill/>
              </a:ln>
            </a:rPr>
            <a:t>Monitoring Framework on progress towards a circular economy</a:t>
          </a:r>
          <a:endParaRPr lang="bg-BG" sz="1200" kern="1200" dirty="0">
            <a:ln>
              <a:noFill/>
            </a:ln>
          </a:endParaRPr>
        </a:p>
      </dsp:txBody>
      <dsp:txXfrm>
        <a:off x="3200965" y="3607513"/>
        <a:ext cx="883189" cy="883189"/>
      </dsp:txXfrm>
    </dsp:sp>
    <dsp:sp modelId="{9A1BE6B9-3D35-4674-9E40-729CC8E93CB0}">
      <dsp:nvSpPr>
        <dsp:cNvPr id="0" name=""/>
        <dsp:cNvSpPr/>
      </dsp:nvSpPr>
      <dsp:spPr>
        <a:xfrm>
          <a:off x="793272" y="3424599"/>
          <a:ext cx="1249017" cy="12490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n>
                <a:noFill/>
              </a:ln>
            </a:rPr>
            <a:t>Report on Critical Raw Materials and the circular economy</a:t>
          </a:r>
          <a:r>
            <a:rPr lang="en-US" sz="1400" kern="1200" dirty="0" smtClean="0">
              <a:ln>
                <a:noFill/>
              </a:ln>
            </a:rPr>
            <a:t>.</a:t>
          </a:r>
          <a:endParaRPr lang="bg-BG" sz="1400" kern="1200" dirty="0">
            <a:ln>
              <a:noFill/>
            </a:ln>
          </a:endParaRPr>
        </a:p>
      </dsp:txBody>
      <dsp:txXfrm>
        <a:off x="976186" y="3607513"/>
        <a:ext cx="883189" cy="883189"/>
      </dsp:txXfrm>
    </dsp:sp>
    <dsp:sp modelId="{47882EEE-3D9B-4BB9-B7D9-448CB7358D2C}">
      <dsp:nvSpPr>
        <dsp:cNvPr id="0" name=""/>
        <dsp:cNvSpPr/>
      </dsp:nvSpPr>
      <dsp:spPr>
        <a:xfrm>
          <a:off x="65034" y="1249736"/>
          <a:ext cx="1330503" cy="13669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n>
                <a:noFill/>
              </a:ln>
            </a:rPr>
            <a:t>Port Reception Facilities including the impact of the use of </a:t>
          </a:r>
          <a:r>
            <a:rPr lang="en-US" sz="1200" kern="1200" dirty="0" err="1" smtClean="0">
              <a:ln>
                <a:noFill/>
              </a:ln>
            </a:rPr>
            <a:t>oxo</a:t>
          </a:r>
          <a:r>
            <a:rPr lang="en-US" sz="1200" kern="1200" dirty="0" smtClean="0">
              <a:ln>
                <a:noFill/>
              </a:ln>
            </a:rPr>
            <a:t>-degradable plastic.</a:t>
          </a:r>
          <a:endParaRPr lang="bg-BG" sz="1200" kern="1200" dirty="0">
            <a:ln>
              <a:noFill/>
            </a:ln>
          </a:endParaRPr>
        </a:p>
      </dsp:txBody>
      <dsp:txXfrm>
        <a:off x="259882" y="1449923"/>
        <a:ext cx="940807" cy="966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D32DC-A24F-4D2E-BFFA-7DB92FF2DD87}">
      <dsp:nvSpPr>
        <dsp:cNvPr id="0" name=""/>
        <dsp:cNvSpPr/>
      </dsp:nvSpPr>
      <dsp:spPr>
        <a:xfrm>
          <a:off x="0" y="0"/>
          <a:ext cx="5184575" cy="51845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266D1-B97A-403C-A9C5-6C94AEBFB6F5}">
      <dsp:nvSpPr>
        <dsp:cNvPr id="0" name=""/>
        <dsp:cNvSpPr/>
      </dsp:nvSpPr>
      <dsp:spPr>
        <a:xfrm>
          <a:off x="2592287" y="0"/>
          <a:ext cx="8208912" cy="5184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C00000"/>
              </a:solidFill>
            </a:rPr>
            <a:t>Global and EU problems and policies</a:t>
          </a:r>
          <a:endParaRPr lang="bg-BG" sz="3100" kern="1200" dirty="0">
            <a:solidFill>
              <a:srgbClr val="C00000"/>
            </a:solidFill>
          </a:endParaRPr>
        </a:p>
      </dsp:txBody>
      <dsp:txXfrm>
        <a:off x="2592287" y="0"/>
        <a:ext cx="4104456" cy="1555376"/>
      </dsp:txXfrm>
    </dsp:sp>
    <dsp:sp modelId="{B836504F-EB38-4668-881E-3459BCB9B187}">
      <dsp:nvSpPr>
        <dsp:cNvPr id="0" name=""/>
        <dsp:cNvSpPr/>
      </dsp:nvSpPr>
      <dsp:spPr>
        <a:xfrm>
          <a:off x="907302" y="1555376"/>
          <a:ext cx="3369971" cy="33699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64064-F334-49C1-8973-B931E3A489F0}">
      <dsp:nvSpPr>
        <dsp:cNvPr id="0" name=""/>
        <dsp:cNvSpPr/>
      </dsp:nvSpPr>
      <dsp:spPr>
        <a:xfrm>
          <a:off x="2592287" y="1555376"/>
          <a:ext cx="8208912" cy="336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C00000"/>
              </a:solidFill>
            </a:rPr>
            <a:t>Interface chemical products waste legislation</a:t>
          </a:r>
          <a:endParaRPr lang="bg-BG" sz="3100" kern="1200" dirty="0">
            <a:solidFill>
              <a:srgbClr val="C00000"/>
            </a:solidFill>
          </a:endParaRPr>
        </a:p>
      </dsp:txBody>
      <dsp:txXfrm>
        <a:off x="2592287" y="1555376"/>
        <a:ext cx="4104456" cy="1555370"/>
      </dsp:txXfrm>
    </dsp:sp>
    <dsp:sp modelId="{36F8E29C-0D7D-4F3E-A456-ACA990FB8CC0}">
      <dsp:nvSpPr>
        <dsp:cNvPr id="0" name=""/>
        <dsp:cNvSpPr/>
      </dsp:nvSpPr>
      <dsp:spPr>
        <a:xfrm>
          <a:off x="1814602" y="3110747"/>
          <a:ext cx="1555371" cy="15553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41464-B047-4818-BFD1-F8A1DE0F03BA}">
      <dsp:nvSpPr>
        <dsp:cNvPr id="0" name=""/>
        <dsp:cNvSpPr/>
      </dsp:nvSpPr>
      <dsp:spPr>
        <a:xfrm>
          <a:off x="2592287" y="3110747"/>
          <a:ext cx="8208912" cy="1555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C00000"/>
              </a:solidFill>
            </a:rPr>
            <a:t>National and regional regulations</a:t>
          </a:r>
          <a:endParaRPr lang="bg-BG" sz="3100" kern="1200" dirty="0">
            <a:solidFill>
              <a:srgbClr val="C00000"/>
            </a:solidFill>
          </a:endParaRPr>
        </a:p>
      </dsp:txBody>
      <dsp:txXfrm>
        <a:off x="2592287" y="3110747"/>
        <a:ext cx="4104456" cy="1555371"/>
      </dsp:txXfrm>
    </dsp:sp>
    <dsp:sp modelId="{75C85CBC-DB36-49D8-A522-DAA716705405}">
      <dsp:nvSpPr>
        <dsp:cNvPr id="0" name=""/>
        <dsp:cNvSpPr/>
      </dsp:nvSpPr>
      <dsp:spPr>
        <a:xfrm>
          <a:off x="6696744" y="0"/>
          <a:ext cx="4104456" cy="155537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Sustainable development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Environment policy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Circular economy</a:t>
          </a:r>
          <a:endParaRPr lang="bg-BG" sz="2200" kern="1200" dirty="0"/>
        </a:p>
      </dsp:txBody>
      <dsp:txXfrm>
        <a:off x="6696744" y="0"/>
        <a:ext cx="4104456" cy="1555376"/>
      </dsp:txXfrm>
    </dsp:sp>
    <dsp:sp modelId="{1D77FF99-170E-4C0E-A00C-53B8271B26CC}">
      <dsp:nvSpPr>
        <dsp:cNvPr id="0" name=""/>
        <dsp:cNvSpPr/>
      </dsp:nvSpPr>
      <dsp:spPr>
        <a:xfrm>
          <a:off x="6696744" y="1555376"/>
          <a:ext cx="4104456" cy="15553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Life cycle of the products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Waste management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Inter-company cooperation</a:t>
          </a:r>
          <a:endParaRPr lang="bg-BG" sz="2200" kern="1200" dirty="0"/>
        </a:p>
      </dsp:txBody>
      <dsp:txXfrm>
        <a:off x="6696744" y="1555376"/>
        <a:ext cx="4104456" cy="1555370"/>
      </dsp:txXfrm>
    </dsp:sp>
    <dsp:sp modelId="{FA73A6E1-3BFC-492E-8F7F-8737587CB9C7}">
      <dsp:nvSpPr>
        <dsp:cNvPr id="0" name=""/>
        <dsp:cNvSpPr/>
      </dsp:nvSpPr>
      <dsp:spPr>
        <a:xfrm>
          <a:off x="6696744" y="3110747"/>
          <a:ext cx="4104456" cy="15553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Partnership and coordination in the regional projects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Taxation</a:t>
          </a:r>
          <a:endParaRPr lang="bg-BG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Financial models</a:t>
          </a:r>
          <a:endParaRPr lang="bg-BG" sz="2200" kern="1200" dirty="0"/>
        </a:p>
      </dsp:txBody>
      <dsp:txXfrm>
        <a:off x="6696744" y="3110747"/>
        <a:ext cx="4104456" cy="1555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54FC-6371-4064-9483-8363B8A7F65B}">
      <dsp:nvSpPr>
        <dsp:cNvPr id="0" name=""/>
        <dsp:cNvSpPr/>
      </dsp:nvSpPr>
      <dsp:spPr>
        <a:xfrm>
          <a:off x="15" y="0"/>
          <a:ext cx="3313844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7030A0"/>
              </a:solidFill>
            </a:rPr>
            <a:t>Ecological entrepreneurship</a:t>
          </a:r>
          <a:endParaRPr lang="bg-BG" sz="3300" kern="1200" dirty="0">
            <a:solidFill>
              <a:srgbClr val="7030A0"/>
            </a:solidFill>
          </a:endParaRPr>
        </a:p>
      </dsp:txBody>
      <dsp:txXfrm>
        <a:off x="15" y="0"/>
        <a:ext cx="3313844" cy="1533770"/>
      </dsp:txXfrm>
    </dsp:sp>
    <dsp:sp modelId="{CEDEDF25-F90A-486D-A171-71EDAF3E4C74}">
      <dsp:nvSpPr>
        <dsp:cNvPr id="0" name=""/>
        <dsp:cNvSpPr/>
      </dsp:nvSpPr>
      <dsp:spPr>
        <a:xfrm>
          <a:off x="332659" y="1533895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Sustainable business systems</a:t>
          </a:r>
          <a:endParaRPr lang="bg-BG" sz="1500" kern="1200" dirty="0"/>
        </a:p>
      </dsp:txBody>
      <dsp:txXfrm>
        <a:off x="354473" y="1555709"/>
        <a:ext cx="2607447" cy="701164"/>
      </dsp:txXfrm>
    </dsp:sp>
    <dsp:sp modelId="{73637505-98F3-413A-A35F-826C0DC64C37}">
      <dsp:nvSpPr>
        <dsp:cNvPr id="0" name=""/>
        <dsp:cNvSpPr/>
      </dsp:nvSpPr>
      <dsp:spPr>
        <a:xfrm>
          <a:off x="332659" y="2393270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Resource management</a:t>
          </a:r>
          <a:endParaRPr lang="bg-BG" sz="1500" kern="1200" dirty="0"/>
        </a:p>
      </dsp:txBody>
      <dsp:txXfrm>
        <a:off x="354473" y="2415084"/>
        <a:ext cx="2607447" cy="701164"/>
      </dsp:txXfrm>
    </dsp:sp>
    <dsp:sp modelId="{3A53457F-F93E-448E-8104-84B8A8151140}">
      <dsp:nvSpPr>
        <dsp:cNvPr id="0" name=""/>
        <dsp:cNvSpPr/>
      </dsp:nvSpPr>
      <dsp:spPr>
        <a:xfrm>
          <a:off x="332659" y="3252646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Technological entrepreneurship and innovation</a:t>
          </a:r>
          <a:endParaRPr lang="bg-BG" sz="1500" kern="1200" dirty="0"/>
        </a:p>
      </dsp:txBody>
      <dsp:txXfrm>
        <a:off x="354473" y="3274460"/>
        <a:ext cx="2607447" cy="701164"/>
      </dsp:txXfrm>
    </dsp:sp>
    <dsp:sp modelId="{50010014-04EB-42FE-A288-029F3493B066}">
      <dsp:nvSpPr>
        <dsp:cNvPr id="0" name=""/>
        <dsp:cNvSpPr/>
      </dsp:nvSpPr>
      <dsp:spPr>
        <a:xfrm>
          <a:off x="332659" y="4112022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Technological infrastructure</a:t>
          </a:r>
          <a:endParaRPr lang="bg-BG" sz="1500" kern="1200" dirty="0"/>
        </a:p>
      </dsp:txBody>
      <dsp:txXfrm>
        <a:off x="354473" y="4133836"/>
        <a:ext cx="2607447" cy="701164"/>
      </dsp:txXfrm>
    </dsp:sp>
    <dsp:sp modelId="{E2BFB47D-CB60-4A65-BB39-9E4CF453ADC0}">
      <dsp:nvSpPr>
        <dsp:cNvPr id="0" name=""/>
        <dsp:cNvSpPr/>
      </dsp:nvSpPr>
      <dsp:spPr>
        <a:xfrm>
          <a:off x="3563657" y="0"/>
          <a:ext cx="3313844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7030A0"/>
              </a:solidFill>
            </a:rPr>
            <a:t>EU institutional system</a:t>
          </a:r>
          <a:endParaRPr lang="bg-BG" sz="3300" kern="1200" dirty="0">
            <a:solidFill>
              <a:srgbClr val="7030A0"/>
            </a:solidFill>
          </a:endParaRPr>
        </a:p>
      </dsp:txBody>
      <dsp:txXfrm>
        <a:off x="3563657" y="0"/>
        <a:ext cx="3313844" cy="1533770"/>
      </dsp:txXfrm>
    </dsp:sp>
    <dsp:sp modelId="{2F2D4BE3-57B3-437E-9ADD-F2EC95E775FA}">
      <dsp:nvSpPr>
        <dsp:cNvPr id="0" name=""/>
        <dsp:cNvSpPr/>
      </dsp:nvSpPr>
      <dsp:spPr>
        <a:xfrm>
          <a:off x="3895042" y="1533895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EU structural and investments funds</a:t>
          </a:r>
          <a:endParaRPr lang="bg-BG" sz="1500" kern="1200" dirty="0"/>
        </a:p>
      </dsp:txBody>
      <dsp:txXfrm>
        <a:off x="3916856" y="1555709"/>
        <a:ext cx="2607447" cy="701164"/>
      </dsp:txXfrm>
    </dsp:sp>
    <dsp:sp modelId="{2D69E6EB-005D-4E96-B886-1211F859C749}">
      <dsp:nvSpPr>
        <dsp:cNvPr id="0" name=""/>
        <dsp:cNvSpPr/>
      </dsp:nvSpPr>
      <dsp:spPr>
        <a:xfrm>
          <a:off x="3895042" y="2393270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EU law</a:t>
          </a:r>
          <a:endParaRPr lang="bg-BG" sz="1500" kern="1200" dirty="0"/>
        </a:p>
      </dsp:txBody>
      <dsp:txXfrm>
        <a:off x="3916856" y="2415084"/>
        <a:ext cx="2607447" cy="701164"/>
      </dsp:txXfrm>
    </dsp:sp>
    <dsp:sp modelId="{AF3B1311-1815-4182-B272-2AF43843A1B6}">
      <dsp:nvSpPr>
        <dsp:cNvPr id="0" name=""/>
        <dsp:cNvSpPr/>
      </dsp:nvSpPr>
      <dsp:spPr>
        <a:xfrm>
          <a:off x="3895042" y="3252646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Circular and green economy</a:t>
          </a:r>
          <a:endParaRPr lang="bg-BG" sz="1500" kern="1200" dirty="0"/>
        </a:p>
      </dsp:txBody>
      <dsp:txXfrm>
        <a:off x="3916856" y="3274460"/>
        <a:ext cx="2607447" cy="701164"/>
      </dsp:txXfrm>
    </dsp:sp>
    <dsp:sp modelId="{4F48ACEC-A7DB-4104-9449-6EE41099AADE}">
      <dsp:nvSpPr>
        <dsp:cNvPr id="0" name=""/>
        <dsp:cNvSpPr/>
      </dsp:nvSpPr>
      <dsp:spPr>
        <a:xfrm>
          <a:off x="3895042" y="4112022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 intelligent analyzes</a:t>
          </a:r>
          <a:endParaRPr lang="bg-BG" sz="1500" kern="1200" dirty="0"/>
        </a:p>
      </dsp:txBody>
      <dsp:txXfrm>
        <a:off x="3916856" y="4133836"/>
        <a:ext cx="2607447" cy="701164"/>
      </dsp:txXfrm>
    </dsp:sp>
    <dsp:sp modelId="{EE55751D-2889-4866-8DAF-42DE71625D3B}">
      <dsp:nvSpPr>
        <dsp:cNvPr id="0" name=""/>
        <dsp:cNvSpPr/>
      </dsp:nvSpPr>
      <dsp:spPr>
        <a:xfrm>
          <a:off x="7126040" y="0"/>
          <a:ext cx="3313844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7030A0"/>
              </a:solidFill>
            </a:rPr>
            <a:t>Social interactions</a:t>
          </a:r>
          <a:endParaRPr lang="bg-BG" sz="3300" kern="1200" dirty="0">
            <a:solidFill>
              <a:srgbClr val="7030A0"/>
            </a:solidFill>
          </a:endParaRPr>
        </a:p>
      </dsp:txBody>
      <dsp:txXfrm>
        <a:off x="7126040" y="0"/>
        <a:ext cx="3313844" cy="1533770"/>
      </dsp:txXfrm>
    </dsp:sp>
    <dsp:sp modelId="{20A43BDE-1BBC-4273-9AB3-E3A3C9EF7297}">
      <dsp:nvSpPr>
        <dsp:cNvPr id="0" name=""/>
        <dsp:cNvSpPr/>
      </dsp:nvSpPr>
      <dsp:spPr>
        <a:xfrm>
          <a:off x="7457425" y="1533895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Change management</a:t>
          </a:r>
          <a:endParaRPr lang="bg-BG" sz="1500" kern="1200" dirty="0"/>
        </a:p>
      </dsp:txBody>
      <dsp:txXfrm>
        <a:off x="7479239" y="1555709"/>
        <a:ext cx="2607447" cy="701164"/>
      </dsp:txXfrm>
    </dsp:sp>
    <dsp:sp modelId="{018E443E-2BD6-416A-9A2A-93507853F20D}">
      <dsp:nvSpPr>
        <dsp:cNvPr id="0" name=""/>
        <dsp:cNvSpPr/>
      </dsp:nvSpPr>
      <dsp:spPr>
        <a:xfrm>
          <a:off x="7457425" y="2393270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 management</a:t>
          </a:r>
          <a:endParaRPr lang="bg-BG" sz="1500" kern="1200" dirty="0"/>
        </a:p>
      </dsp:txBody>
      <dsp:txXfrm>
        <a:off x="7479239" y="2415084"/>
        <a:ext cx="2607447" cy="701164"/>
      </dsp:txXfrm>
    </dsp:sp>
    <dsp:sp modelId="{14C89877-DA42-4B12-A679-BAE0576A3C1D}">
      <dsp:nvSpPr>
        <dsp:cNvPr id="0" name=""/>
        <dsp:cNvSpPr/>
      </dsp:nvSpPr>
      <dsp:spPr>
        <a:xfrm>
          <a:off x="7457425" y="3252646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Sustainable architectural solutions</a:t>
          </a:r>
          <a:endParaRPr lang="bg-BG" sz="1500" kern="1200" dirty="0"/>
        </a:p>
      </dsp:txBody>
      <dsp:txXfrm>
        <a:off x="7479239" y="3274460"/>
        <a:ext cx="2607447" cy="701164"/>
      </dsp:txXfrm>
    </dsp:sp>
    <dsp:sp modelId="{FE25066D-8ED5-4371-A541-758966972C27}">
      <dsp:nvSpPr>
        <dsp:cNvPr id="0" name=""/>
        <dsp:cNvSpPr/>
      </dsp:nvSpPr>
      <dsp:spPr>
        <a:xfrm>
          <a:off x="7457425" y="4112022"/>
          <a:ext cx="2651075" cy="74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Investment decisions</a:t>
          </a:r>
          <a:endParaRPr lang="bg-BG" sz="1500" kern="1200" dirty="0"/>
        </a:p>
      </dsp:txBody>
      <dsp:txXfrm>
        <a:off x="7479239" y="4133836"/>
        <a:ext cx="2607447" cy="70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u.b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2564904"/>
            <a:ext cx="10513168" cy="2160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cap="all" dirty="0" smtClean="0">
                <a:solidFill>
                  <a:srgbClr val="0070C0"/>
                </a:solidFill>
                <a:latin typeface="Verdana" panose="020B0604030504040204" pitchFamily="34" charset="0"/>
              </a:rPr>
              <a:t>Knowledge </a:t>
            </a:r>
            <a:r>
              <a:rPr lang="en-US" sz="4400" b="1" cap="all" dirty="0">
                <a:solidFill>
                  <a:srgbClr val="0070C0"/>
                </a:solidFill>
                <a:latin typeface="Verdana" panose="020B0604030504040204" pitchFamily="34" charset="0"/>
              </a:rPr>
              <a:t>and skills for sustainable </a:t>
            </a:r>
            <a:r>
              <a:rPr lang="en-US" sz="4400" b="1" cap="all" dirty="0" smtClean="0">
                <a:solidFill>
                  <a:srgbClr val="0070C0"/>
                </a:solidFill>
                <a:latin typeface="Verdana" panose="020B0604030504040204" pitchFamily="34" charset="0"/>
              </a:rPr>
              <a:t>development:</a:t>
            </a:r>
            <a:endParaRPr lang="en-US" sz="3600" cap="al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860" y="4967278"/>
            <a:ext cx="10081120" cy="13420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cap="all" dirty="0" smtClean="0">
                <a:solidFill>
                  <a:srgbClr val="7030A0"/>
                </a:solidFill>
              </a:rPr>
              <a:t>the </a:t>
            </a:r>
            <a:r>
              <a:rPr lang="en-US" sz="3600" b="1" cap="all" dirty="0">
                <a:solidFill>
                  <a:srgbClr val="7030A0"/>
                </a:solidFill>
              </a:rPr>
              <a:t>impact of the new Master </a:t>
            </a:r>
            <a:r>
              <a:rPr lang="en-US" sz="3600" b="1" cap="all" dirty="0" err="1">
                <a:solidFill>
                  <a:srgbClr val="7030A0"/>
                </a:solidFill>
              </a:rPr>
              <a:t>programme</a:t>
            </a:r>
            <a:r>
              <a:rPr lang="en-US" sz="3600" b="1" cap="all" dirty="0">
                <a:solidFill>
                  <a:srgbClr val="7030A0"/>
                </a:solidFill>
              </a:rPr>
              <a:t> </a:t>
            </a:r>
            <a:r>
              <a:rPr lang="en-US" sz="3600" b="1" cap="all" dirty="0" smtClean="0">
                <a:solidFill>
                  <a:srgbClr val="7030A0"/>
                </a:solidFill>
              </a:rPr>
              <a:t>“Circular Economy” </a:t>
            </a:r>
            <a:r>
              <a:rPr lang="en-US" sz="3600" b="1" cap="all" dirty="0">
                <a:solidFill>
                  <a:srgbClr val="7030A0"/>
                </a:solidFill>
              </a:rPr>
              <a:t>at Varna Free </a:t>
            </a:r>
            <a:r>
              <a:rPr lang="en-US" sz="3600" b="1" cap="all" dirty="0" smtClean="0">
                <a:solidFill>
                  <a:srgbClr val="7030A0"/>
                </a:solidFill>
              </a:rPr>
              <a:t>University</a:t>
            </a:r>
            <a:endParaRPr lang="en-US" sz="3600" b="1" cap="all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628" y="548680"/>
            <a:ext cx="3877392" cy="1774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08" y="476672"/>
            <a:ext cx="474919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VFU partners					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6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5100" dirty="0" smtClean="0"/>
              <a:t>EC </a:t>
            </a:r>
            <a:r>
              <a:rPr lang="en-US" sz="5100" dirty="0"/>
              <a:t>Directorate-General for </a:t>
            </a:r>
            <a:endParaRPr lang="en-US" sz="5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100" dirty="0"/>
              <a:t>	</a:t>
            </a:r>
            <a:r>
              <a:rPr lang="en-US" sz="5100" dirty="0" smtClean="0"/>
              <a:t>the </a:t>
            </a:r>
            <a:r>
              <a:rPr lang="en-US" sz="5100" dirty="0"/>
              <a:t>Environment</a:t>
            </a:r>
            <a:r>
              <a:rPr lang="en-US" sz="5100" dirty="0" smtClean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5100" dirty="0" smtClean="0"/>
              <a:t>Bulgarian Parliamentary </a:t>
            </a:r>
            <a:r>
              <a:rPr lang="en-US" sz="5100" dirty="0"/>
              <a:t>Commission on </a:t>
            </a:r>
            <a:endParaRPr lang="bg-BG" sz="5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5100" dirty="0"/>
              <a:t>	</a:t>
            </a:r>
            <a:r>
              <a:rPr lang="en-US" sz="5100" dirty="0" smtClean="0"/>
              <a:t>Environment </a:t>
            </a:r>
            <a:r>
              <a:rPr lang="en-US" sz="5100" dirty="0"/>
              <a:t>and Water, </a:t>
            </a:r>
            <a:endParaRPr lang="en-US" sz="51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bg-BG" sz="2800" dirty="0" smtClean="0"/>
          </a:p>
          <a:p>
            <a:pPr marL="0" indent="0">
              <a:buNone/>
            </a:pPr>
            <a:r>
              <a:rPr lang="bg-BG" sz="2800" dirty="0" smtClean="0"/>
              <a:t>								</a:t>
            </a:r>
            <a:endParaRPr lang="bg-BG" sz="2800" dirty="0"/>
          </a:p>
          <a:p>
            <a:pPr marL="0" indent="0">
              <a:buNone/>
            </a:pPr>
            <a:r>
              <a:rPr lang="bg-BG" sz="2800" dirty="0" smtClean="0"/>
              <a:t>	</a:t>
            </a:r>
            <a:r>
              <a:rPr lang="en-US" sz="5100" dirty="0" smtClean="0"/>
              <a:t>Ministry </a:t>
            </a:r>
            <a:r>
              <a:rPr lang="en-US" sz="5100" dirty="0"/>
              <a:t>of Environment and Water</a:t>
            </a:r>
            <a:endParaRPr lang="en-US" sz="51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dirty="0" smtClean="0"/>
              <a:t>	</a:t>
            </a:r>
            <a:r>
              <a:rPr lang="en-US" sz="5800" dirty="0" smtClean="0">
                <a:solidFill>
                  <a:srgbClr val="002060"/>
                </a:solidFill>
              </a:rPr>
              <a:t>Representatives </a:t>
            </a:r>
            <a:r>
              <a:rPr lang="en-US" sz="5800" dirty="0">
                <a:solidFill>
                  <a:srgbClr val="002060"/>
                </a:solidFill>
              </a:rPr>
              <a:t>of Bulgarian and foreign public, </a:t>
            </a:r>
            <a:endParaRPr lang="bg-BG" sz="5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5800" dirty="0">
                <a:solidFill>
                  <a:srgbClr val="002060"/>
                </a:solidFill>
              </a:rPr>
              <a:t>	</a:t>
            </a:r>
            <a:r>
              <a:rPr lang="en-US" sz="5800" dirty="0" smtClean="0">
                <a:solidFill>
                  <a:srgbClr val="002060"/>
                </a:solidFill>
              </a:rPr>
              <a:t>non-governmental </a:t>
            </a:r>
            <a:r>
              <a:rPr lang="en-US" sz="5800" dirty="0">
                <a:solidFill>
                  <a:srgbClr val="002060"/>
                </a:solidFill>
              </a:rPr>
              <a:t>and business </a:t>
            </a:r>
            <a:r>
              <a:rPr lang="en-US" sz="5800" dirty="0" smtClean="0">
                <a:solidFill>
                  <a:srgbClr val="002060"/>
                </a:solidFill>
              </a:rPr>
              <a:t>organization.</a:t>
            </a:r>
            <a:endParaRPr lang="bg-BG" sz="5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72" y="548680"/>
            <a:ext cx="2016224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9" y="1697330"/>
            <a:ext cx="1512167" cy="101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8" y="2924944"/>
            <a:ext cx="1512168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28" y="4248472"/>
            <a:ext cx="1512168" cy="16288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704" y="3595469"/>
            <a:ext cx="2781300" cy="184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00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884" y="1828800"/>
            <a:ext cx="5112568" cy="43365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Char char="v"/>
            </a:pPr>
            <a:r>
              <a:rPr lang="en-US" sz="2800" dirty="0"/>
              <a:t>The series of trainings conducted within the </a:t>
            </a:r>
            <a:r>
              <a:rPr lang="en-US" sz="2800" b="1" dirty="0"/>
              <a:t>Institute for Integrated Municipal Governance </a:t>
            </a:r>
            <a:r>
              <a:rPr lang="en-US" sz="2800" b="1" dirty="0" smtClean="0"/>
              <a:t>at VFU </a:t>
            </a:r>
            <a:r>
              <a:rPr lang="en-US" sz="2800" dirty="0" smtClean="0"/>
              <a:t>in </a:t>
            </a:r>
            <a:r>
              <a:rPr lang="en-US" sz="2800" dirty="0"/>
              <a:t>the field of municipal management and integrated waste management are the basis of the declared public need for training in the field of the circular economy.</a:t>
            </a:r>
            <a:endParaRPr lang="bg-BG" sz="2800" dirty="0"/>
          </a:p>
          <a:p>
            <a:endParaRPr lang="bg-B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First steps</a:t>
            </a:r>
            <a:r>
              <a:rPr lang="en-US" dirty="0" smtClean="0"/>
              <a:t>		</a:t>
            </a:r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533399"/>
            <a:ext cx="3024336" cy="11430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620688"/>
            <a:ext cx="2963670" cy="10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2348880"/>
            <a:ext cx="37444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6020" y="2025422"/>
            <a:ext cx="7776864" cy="2123658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6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for your attention</a:t>
            </a:r>
            <a:r>
              <a:rPr lang="bg-BG" sz="6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en-US" sz="6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9" y="5733256"/>
            <a:ext cx="648071" cy="79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5806135"/>
            <a:ext cx="237626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hlinkClick r:id="rId3"/>
              </a:rPr>
              <a:t>www.vfu.bg</a:t>
            </a:r>
            <a:endParaRPr lang="en-US" dirty="0" smtClean="0"/>
          </a:p>
          <a:p>
            <a:r>
              <a:rPr lang="en-US" dirty="0" smtClean="0"/>
              <a:t>emil.panusheff@vfu.bg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4732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EU sustainable </a:t>
            </a:r>
            <a:r>
              <a:rPr lang="en-US" sz="4400" dirty="0">
                <a:latin typeface="+mn-lt"/>
              </a:rPr>
              <a:t>environmental framework</a:t>
            </a:r>
            <a:endParaRPr lang="bg-BG" sz="44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828" y="1828800"/>
            <a:ext cx="5185594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8428" y="1828800"/>
            <a:ext cx="5328592" cy="44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The 7th Environment Action </a:t>
            </a:r>
            <a:r>
              <a:rPr lang="en-US" sz="2600" b="1" dirty="0" err="1">
                <a:solidFill>
                  <a:srgbClr val="7030A0"/>
                </a:solidFill>
              </a:rPr>
              <a:t>Programme</a:t>
            </a:r>
            <a:endParaRPr lang="en-US" sz="2600" b="1" dirty="0">
              <a:solidFill>
                <a:srgbClr val="7030A0"/>
              </a:solidFill>
            </a:endParaRPr>
          </a:p>
          <a:p>
            <a:r>
              <a:rPr lang="en-US" sz="2800" dirty="0" smtClean="0"/>
              <a:t>to </a:t>
            </a:r>
            <a:r>
              <a:rPr lang="en-US" sz="2800" dirty="0"/>
              <a:t>protect, conserve and enhance the Union’s </a:t>
            </a:r>
            <a:r>
              <a:rPr lang="en-US" sz="2800" b="1" dirty="0"/>
              <a:t>natural capital</a:t>
            </a:r>
            <a:endParaRPr lang="en-US" sz="2800" dirty="0"/>
          </a:p>
          <a:p>
            <a:r>
              <a:rPr lang="en-US" sz="2800" dirty="0"/>
              <a:t>to turn the Union into a </a:t>
            </a:r>
            <a:r>
              <a:rPr lang="en-US" sz="2800" b="1" dirty="0"/>
              <a:t>resource-efficient</a:t>
            </a:r>
            <a:r>
              <a:rPr lang="en-US" sz="2800" dirty="0"/>
              <a:t>, green, and competitive low-carbon </a:t>
            </a:r>
            <a:r>
              <a:rPr lang="en-US" sz="2800" b="1" dirty="0"/>
              <a:t>economy</a:t>
            </a:r>
            <a:endParaRPr lang="en-US" sz="2800" dirty="0"/>
          </a:p>
          <a:p>
            <a:r>
              <a:rPr lang="en-US" sz="2800" dirty="0"/>
              <a:t>to </a:t>
            </a:r>
            <a:r>
              <a:rPr lang="en-US" sz="2800" b="1" dirty="0"/>
              <a:t>safeguard</a:t>
            </a:r>
            <a:r>
              <a:rPr lang="en-US" sz="2800" dirty="0"/>
              <a:t> the Union's citizens from </a:t>
            </a:r>
            <a:r>
              <a:rPr lang="en-US" sz="2800" b="1" dirty="0"/>
              <a:t>environment-related pressures</a:t>
            </a:r>
            <a:r>
              <a:rPr lang="en-US" sz="2800" dirty="0"/>
              <a:t> and risks to health and wellbeing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27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900590" cy="1023392"/>
          </a:xfrm>
        </p:spPr>
        <p:txBody>
          <a:bodyPr>
            <a:noAutofit/>
          </a:bodyPr>
          <a:lstStyle/>
          <a:p>
            <a:r>
              <a:rPr lang="en-US" sz="4000" dirty="0"/>
              <a:t>TRANSITION TOWARDS A CIRCULAR ECONOMY</a:t>
            </a:r>
            <a:endParaRPr lang="bg-BG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4" y="1916832"/>
            <a:ext cx="96012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844824"/>
            <a:ext cx="4969698" cy="266429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EU 2018 </a:t>
            </a:r>
            <a:r>
              <a:rPr lang="en-US" sz="4400" b="1" dirty="0"/>
              <a:t>Circular Economy </a:t>
            </a:r>
            <a:r>
              <a:rPr lang="en-US" sz="4400" b="1" dirty="0" smtClean="0"/>
              <a:t>Package</a:t>
            </a:r>
            <a:endParaRPr lang="bg-BG" sz="4400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1053852" y="1828800"/>
            <a:ext cx="5328592" cy="44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900" dirty="0" smtClean="0"/>
              <a:t>Development the National strategies for the Circular economy</a:t>
            </a:r>
            <a:endParaRPr lang="bg-BG" sz="3900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552681"/>
              </p:ext>
            </p:extLst>
          </p:nvPr>
        </p:nvGraphicFramePr>
        <p:xfrm>
          <a:off x="6475412" y="1676400"/>
          <a:ext cx="5019599" cy="470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0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</a:t>
            </a:r>
            <a:r>
              <a:rPr lang="en-US" sz="4000" dirty="0" smtClean="0"/>
              <a:t>n </a:t>
            </a:r>
            <a:r>
              <a:rPr lang="en-US" sz="4000" dirty="0"/>
              <a:t>response to the </a:t>
            </a:r>
            <a:r>
              <a:rPr lang="en-US" sz="4000" dirty="0" smtClean="0"/>
              <a:t>challenges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1844" y="1828800"/>
            <a:ext cx="5496618" cy="7620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chemeClr val="accent4"/>
                </a:solidFill>
              </a:rPr>
              <a:t>Creating a new educational </a:t>
            </a:r>
            <a:r>
              <a:rPr lang="en-US" sz="2800" b="1" dirty="0" smtClean="0">
                <a:ln/>
                <a:solidFill>
                  <a:schemeClr val="accent4"/>
                </a:solidFill>
              </a:rPr>
              <a:t>product</a:t>
            </a:r>
          </a:p>
          <a:p>
            <a:r>
              <a:rPr lang="en-US" b="1" dirty="0" smtClean="0">
                <a:ln/>
                <a:solidFill>
                  <a:schemeClr val="accent4"/>
                </a:solidFill>
              </a:rPr>
              <a:t>Master program CIRCULAR ECONOMY</a:t>
            </a:r>
            <a:endParaRPr lang="bg-BG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Joining resources, infrastructure and capacity;</a:t>
            </a:r>
          </a:p>
          <a:p>
            <a:r>
              <a:rPr lang="en-US" sz="2800" dirty="0"/>
              <a:t>Dissemination and implementation of good practices</a:t>
            </a:r>
            <a:r>
              <a:rPr lang="bg-BG" sz="2800" dirty="0"/>
              <a:t>;</a:t>
            </a:r>
            <a:endParaRPr lang="en-US" sz="2800" dirty="0"/>
          </a:p>
          <a:p>
            <a:r>
              <a:rPr lang="en-US" sz="2800" dirty="0"/>
              <a:t>Business </a:t>
            </a:r>
            <a:r>
              <a:rPr lang="en-US" sz="2800" dirty="0" smtClean="0"/>
              <a:t>partners.</a:t>
            </a:r>
            <a:endParaRPr lang="bg-BG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42484" y="1828800"/>
            <a:ext cx="4680520" cy="762000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Synergy of the academic capacity through partnership </a:t>
            </a:r>
            <a:endParaRPr lang="bg-BG" sz="28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42484" y="2667000"/>
            <a:ext cx="4381130" cy="3352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Black Sea Region </a:t>
            </a:r>
            <a:endParaRPr lang="bg-BG" sz="2400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Danube Region </a:t>
            </a:r>
            <a:endParaRPr lang="bg-BG" sz="2400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Western </a:t>
            </a:r>
            <a:r>
              <a:rPr lang="en-US" sz="2400" dirty="0"/>
              <a:t>Balkans </a:t>
            </a:r>
            <a:endParaRPr lang="bg-BG" sz="2400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Format </a:t>
            </a:r>
            <a:r>
              <a:rPr lang="bg-BG" sz="2400" dirty="0"/>
              <a:t>16+1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European </a:t>
            </a:r>
            <a:r>
              <a:rPr lang="en-US" sz="2400" dirty="0"/>
              <a:t>Education Area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1919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		</a:t>
            </a:r>
            <a:r>
              <a:rPr lang="en-US" sz="4400" dirty="0" smtClean="0"/>
              <a:t>		Prerequisites</a:t>
            </a:r>
            <a:endParaRPr lang="bg-BG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13892" y="1972816"/>
            <a:ext cx="9601200" cy="11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Correspondence between the priorities and VFU’s academic profile </a:t>
            </a:r>
            <a:r>
              <a:rPr lang="bg-BG" sz="32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launched university projects </a:t>
            </a:r>
            <a:r>
              <a:rPr lang="bg-BG" sz="3200" dirty="0" smtClean="0">
                <a:solidFill>
                  <a:schemeClr val="tx2">
                    <a:lumMod val="50000"/>
                  </a:schemeClr>
                </a:solidFill>
              </a:rPr>
              <a:t>2018</a:t>
            </a:r>
            <a:endParaRPr lang="bg-BG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9836" y="3645024"/>
            <a:ext cx="2508876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Entrepreneurship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Leadership in the global environment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34172" y="3645024"/>
            <a:ext cx="2160240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Educational network </a:t>
            </a:r>
            <a:r>
              <a:rPr lang="en-US" sz="2000" dirty="0" smtClean="0"/>
              <a:t>16+1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the silk road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3888" y="3645024"/>
            <a:ext cx="2030804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Digitalization and cyber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2884" y="3645024"/>
            <a:ext cx="1980730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Circular </a:t>
            </a: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economy </a:t>
            </a:r>
            <a:endParaRPr lang="en-US" alt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7" y="370385"/>
            <a:ext cx="2981173" cy="14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04664"/>
            <a:ext cx="10044606" cy="72008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Major fields of education in Circular economy</a:t>
            </a:r>
            <a:endParaRPr lang="bg-BG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07950"/>
              </p:ext>
            </p:extLst>
          </p:nvPr>
        </p:nvGraphicFramePr>
        <p:xfrm>
          <a:off x="765820" y="1340768"/>
          <a:ext cx="108012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7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900590" cy="7200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Minor fields</a:t>
            </a:r>
            <a:r>
              <a:rPr lang="en-US" sz="4000" b="1" dirty="0"/>
              <a:t> </a:t>
            </a:r>
            <a:r>
              <a:rPr lang="en-US" sz="4000" b="1" dirty="0" smtClean="0"/>
              <a:t>of </a:t>
            </a:r>
            <a:r>
              <a:rPr lang="en-US" sz="4000" b="1" dirty="0"/>
              <a:t>education in Circular economy</a:t>
            </a:r>
            <a:r>
              <a:rPr lang="en-US" sz="4000" b="1" dirty="0" smtClean="0"/>
              <a:t> </a:t>
            </a:r>
            <a:endParaRPr lang="bg-BG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76044"/>
              </p:ext>
            </p:extLst>
          </p:nvPr>
        </p:nvGraphicFramePr>
        <p:xfrm>
          <a:off x="909836" y="1412776"/>
          <a:ext cx="104411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97868" y="1700808"/>
            <a:ext cx="4824536" cy="46805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The training </a:t>
            </a:r>
            <a:r>
              <a:rPr lang="en-US" sz="2400" dirty="0"/>
              <a:t>of the students in the Master's program "Circular Economy" is conducted in accordance with the European Credit Transfer and Accumulation System (ECTS</a:t>
            </a:r>
            <a:r>
              <a:rPr lang="en-US" sz="2400" dirty="0" smtClean="0"/>
              <a:t>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The mobility </a:t>
            </a:r>
            <a:r>
              <a:rPr lang="en-US" sz="2400" dirty="0"/>
              <a:t>of students and </a:t>
            </a:r>
            <a:r>
              <a:rPr lang="en-US" sz="2400" dirty="0" smtClean="0"/>
              <a:t>teachers;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The implementation </a:t>
            </a:r>
            <a:r>
              <a:rPr lang="en-US" sz="2400" dirty="0"/>
              <a:t>of practices and internships (including in the EU institutions</a:t>
            </a:r>
            <a:r>
              <a:rPr lang="en-US" sz="2400" dirty="0" smtClean="0"/>
              <a:t>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Participation </a:t>
            </a:r>
            <a:r>
              <a:rPr lang="en-US" sz="2400" dirty="0"/>
              <a:t>in master classes, conferences, round </a:t>
            </a:r>
            <a:r>
              <a:rPr lang="en-US" sz="2400" dirty="0" smtClean="0"/>
              <a:t>tables, etc</a:t>
            </a:r>
            <a:r>
              <a:rPr lang="en-US" sz="2400" dirty="0"/>
              <a:t>.</a:t>
            </a:r>
            <a:endParaRPr lang="bg-BG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46427" y="1700808"/>
            <a:ext cx="5148585" cy="43189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/>
              <a:t>Innovative, practice-oriented training to build new skills and competences;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Open </a:t>
            </a:r>
            <a:r>
              <a:rPr lang="en-US" sz="2400" dirty="0"/>
              <a:t>learning, </a:t>
            </a:r>
            <a:r>
              <a:rPr lang="en-US" sz="2400" dirty="0" smtClean="0"/>
              <a:t>case studies;</a:t>
            </a:r>
            <a:endParaRPr lang="en-US" sz="24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New</a:t>
            </a:r>
            <a:r>
              <a:rPr lang="en-US" sz="2400" dirty="0"/>
              <a:t>, modern, innovative and creative teaching methods;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Work </a:t>
            </a:r>
            <a:r>
              <a:rPr lang="en-US" sz="2400" dirty="0"/>
              <a:t>on practical-applied projects and research-related tasks in a real environment.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Personalized </a:t>
            </a:r>
            <a:r>
              <a:rPr lang="en-US" sz="2400" dirty="0"/>
              <a:t>accent according to the trainee's professional area;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Acquisition </a:t>
            </a:r>
            <a:r>
              <a:rPr lang="en-US" sz="2400" dirty="0"/>
              <a:t>of competences related to the specifics of regional development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2414" y="766346"/>
            <a:ext cx="4824013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4400" dirty="0">
                <a:solidFill>
                  <a:srgbClr val="212121"/>
                </a:solidFill>
                <a:latin typeface="+mn-lt"/>
              </a:rPr>
              <a:t>L</a:t>
            </a:r>
            <a:r>
              <a:rPr kumimoji="0" lang="en-US" altLang="bg-BG" sz="4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earning advantages</a:t>
            </a:r>
            <a:r>
              <a:rPr kumimoji="0" lang="en-US" altLang="bg-BG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4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667</TotalTime>
  <Words>461</Words>
  <Application>Microsoft Office PowerPoint</Application>
  <PresentationFormat>Custom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굴림</vt:lpstr>
      <vt:lpstr>Verdana</vt:lpstr>
      <vt:lpstr>Wingdings</vt:lpstr>
      <vt:lpstr>Vertical and Horizontal design template</vt:lpstr>
      <vt:lpstr>Knowledge and skills for sustainable development:</vt:lpstr>
      <vt:lpstr>EU sustainable environmental framework</vt:lpstr>
      <vt:lpstr>TRANSITION TOWARDS A CIRCULAR ECONOMY</vt:lpstr>
      <vt:lpstr>EU 2018 Circular Economy Package</vt:lpstr>
      <vt:lpstr>In response to the challenges </vt:lpstr>
      <vt:lpstr>    Prerequisites</vt:lpstr>
      <vt:lpstr>Major fields of education in Circular economy</vt:lpstr>
      <vt:lpstr>Minor fields of education in Circular economy </vt:lpstr>
      <vt:lpstr>Learning advantages </vt:lpstr>
      <vt:lpstr>VFU partners     </vt:lpstr>
      <vt:lpstr>First steps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Emil Panusheff</cp:lastModifiedBy>
  <cp:revision>56</cp:revision>
  <cp:lastPrinted>2018-06-11T17:00:45Z</cp:lastPrinted>
  <dcterms:created xsi:type="dcterms:W3CDTF">2018-06-09T17:09:53Z</dcterms:created>
  <dcterms:modified xsi:type="dcterms:W3CDTF">2018-06-17T14:08:33Z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